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73" r:id="rId6"/>
    <p:sldId id="272" r:id="rId7"/>
    <p:sldId id="271" r:id="rId8"/>
    <p:sldId id="270" r:id="rId9"/>
    <p:sldId id="269" r:id="rId10"/>
    <p:sldId id="268" r:id="rId11"/>
    <p:sldId id="267" r:id="rId12"/>
    <p:sldId id="266" r:id="rId13"/>
    <p:sldId id="265" r:id="rId14"/>
    <p:sldId id="264" r:id="rId15"/>
    <p:sldId id="263" r:id="rId16"/>
    <p:sldId id="262" r:id="rId17"/>
    <p:sldId id="261" r:id="rId18"/>
    <p:sldId id="280" r:id="rId19"/>
    <p:sldId id="279" r:id="rId20"/>
    <p:sldId id="278" r:id="rId21"/>
    <p:sldId id="277" r:id="rId22"/>
    <p:sldId id="276" r:id="rId23"/>
    <p:sldId id="304" r:id="rId24"/>
    <p:sldId id="275" r:id="rId25"/>
    <p:sldId id="274" r:id="rId26"/>
    <p:sldId id="260" r:id="rId27"/>
    <p:sldId id="286" r:id="rId28"/>
    <p:sldId id="285" r:id="rId29"/>
    <p:sldId id="284" r:id="rId30"/>
    <p:sldId id="283" r:id="rId31"/>
    <p:sldId id="282" r:id="rId32"/>
    <p:sldId id="292" r:id="rId33"/>
    <p:sldId id="305" r:id="rId34"/>
    <p:sldId id="306" r:id="rId35"/>
    <p:sldId id="291" r:id="rId36"/>
    <p:sldId id="307" r:id="rId37"/>
    <p:sldId id="290" r:id="rId38"/>
    <p:sldId id="289" r:id="rId39"/>
    <p:sldId id="288" r:id="rId40"/>
    <p:sldId id="287" r:id="rId41"/>
    <p:sldId id="295" r:id="rId42"/>
    <p:sldId id="294" r:id="rId43"/>
    <p:sldId id="293" r:id="rId44"/>
    <p:sldId id="281" r:id="rId45"/>
    <p:sldId id="299" r:id="rId46"/>
    <p:sldId id="298" r:id="rId47"/>
    <p:sldId id="297" r:id="rId48"/>
    <p:sldId id="296" r:id="rId49"/>
    <p:sldId id="308" r:id="rId50"/>
    <p:sldId id="303" r:id="rId51"/>
    <p:sldId id="301" r:id="rId52"/>
    <p:sldId id="30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78" d="100"/>
          <a:sy n="78" d="100"/>
        </p:scale>
        <p:origin x="71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4-05T05:49:29.021"/>
    </inkml:context>
    <inkml:brush xml:id="br0">
      <inkml:brushProperty name="width" value="0.05292" units="cm"/>
      <inkml:brushProperty name="height" value="0.05292" units="cm"/>
      <inkml:brushProperty name="color" value="#FF0000"/>
    </inkml:brush>
  </inkml:definitions>
  <inkml:trace contextRef="#ctx0" brushRef="#br0">10160 14570 0,'71'-53'110,"299"-106"-95,177-70 1,17 88 0,-176 17-16,-106 36 0,301-71 31</inkml:trace>
  <inkml:trace contextRef="#ctx0" brushRef="#br0" timeOffset="4236.39">26458 8819 0,'-17'-52'32,"-54"52"15,-158-18-16,-247 18-16,-1 0 17,283 0-32,-35 0 0,17 0 15,-88 0 1,89 0 0,17 35-1,-36 53 1,142-52-16,-106 52 15,-159 106 1,230-106-16,17 0 16,-106 36-1,107-71-15,16-18 16,-69 71 0,105-71-1,0 0-15,0 18 16,0-18-1,0 18-15,35-17 16,-17 17-16,0 0 16,17-18-16,-35 53 15,0 71 17,18-89-17,35-17-15,0-18 16,0 71-1,0-70-15,0 52 16,106 88 0,17-52-1,-34-36-15,-1-35 16,18 17-16,211 54 16,-158-71-1,53-18-15,264 0 16,124-35 15,17 0-15,53 0-1,53 0 1,1 0 0,-425 0-16,1 0 15,194 0 1,-264-17-16,-19-19 15,195-52 1,-353 53 0,35 0-16,18-54 15,-36 36 1,19-17 0,-19-1-1,-35 1 1,71-36-1,0 71 1,-35-18-16,52-53 31,-35 18-15,-88 52-16,0 19 0,0-36 16,0-88-1,-158-71 1,-54-17-1,-282-18 1,-88 35 0,282 159-16,-70-17 15,-265 34 1,-53 36 0,370 0-1,54 0-15,-177 0 31,300 0-31,-71 36 0,88-36 16</inkml:trace>
  <inkml:trace contextRef="#ctx0" brushRef="#br0" timeOffset="23286.46">29439 4833 0,'0'18'62,"0"264"-46,0-53-1,-70 53-15,-89 106 16,18 1-16,-318 581 31,283-441-31,-18-18 16,-565 1077 0,618-1253-16,71-123 15,-18-36 1,88-229 78,0-53-79,35-52 1</inkml:trace>
  <inkml:trace contextRef="#ctx0" brushRef="#br0" timeOffset="23922.19">26970 7179 0,'282'300'78,"53"-71"-62,424 195-1,-265-178 1,-283-122-16,1-1 15,194 89 1,-177-124-16,-106-70 16,-34 0-16,52 34 15,-106-34 1</inkml:trace>
  <inkml:trace contextRef="#ctx0" brushRef="#br0" timeOffset="24894.74">28099 11448 0,'-36'-71'31,"-16"53"-31,-19-17 16,-141-35 0,54 70-16,-19 0 15,-34 0 1,122 0-16,-69 53 16,-336 193-1,300-122 1,35-1-16,-88 36 15,123 106 1,54-124 0,35 35-16,35 36 15,0 17 1,17 71-16,107-53 16,317 229-1,-212-299-15,89-19 16,-36-105-16,53-53 15,1252-388 1,-1199 194 0,494-564-1,-740 476 1,-107 105-16,-35-35 16,-106-52-1,0 140 1,-88 19-16,-18-1 15,124 88-15,-18-35 16,18 36-16,-106 17 31,-35 70-15,158 1-16,-70 52 16,106-52-16,0 52 0</inkml:trace>
  <inkml:trace contextRef="#ctx0" brushRef="#br0" timeOffset="25251.84">28698 12629 0,'53'142'47,"1306"-19"-16,140-123-15,106 0 0,-970 0-1</inkml:trace>
  <inkml:trace contextRef="#ctx0" brushRef="#br0" timeOffset="36908.83">16122 11889 0,'0'17'187,"0"89"-171,35 18-16,-35-72 15,18 90 1,-18-72-16,35-17 16,-17 35-16,17 106 15,18-17 1,-18-19 0,-17-69-1,0-19-15,17 71 16,-35-35-1,17-53 1,-17-18-16,18 53 31,0-70-31,-18 0 0,0 52 32,17-17-17,-17-17-15,18-19 16,35 54-16,35 17 15,18-18 1,35-17 0,-123-53-16,35 0 15,17 0 1,18 0-16,36 0 0,70 0 16,-18 0-1,89 0-15,193-70 16,-281-1-1,17 18-15,-71 18 16,-52 0 0,-53 35-16,-18-18 15,0-158 1,0-1 0,0-70-1,0-52 1,-89-19-1,36 142-15,36-1 16,-54 19-16,36-1 16,-18 35-1,18 1-15,-18 17 16,35 35-16,18 36 16,-17-18-16,-36-35 15,35 18-15,0 17 31,1 17-15,-19 1 15,36 17-15,-35 1 15,35-1-15,-53 18-1,-17-35 1,-1 35-16,18 0 16,-88 0-1,71 0 1,17 0-16,-265 35 16,195-17-1,-1 17-15,-17-17 16,-53 52-1,106-52 1,-18 17-16,-53 18 31,-52 35-15,193-70-16,-35 0 16,-53 34-1,89-52-15,-1 0 16,0 18-16,-35-18 31,-35 53-15,88-35-1,-35-1 1,17-17 0,1 18-1</inkml:trace>
  <inkml:trace contextRef="#ctx0" brushRef="#br0" timeOffset="40706.35">18309 12312 0,'18'0'547,"88"-18"-516,-71 1-15,18-1-1,0-17 17,-18-1-17,53-34 17,18 17-17,-35-18 1,-18 36-16,-1 0 15,-16 0-15,34-1 16,-17-17 0,35-35-1,-35 53-15,-17 0 16,16-1 0,-16 1-16,34-18 15,-17 18-15,212-141 31,-159 87-15,105-69 15,-158 122-15,-17-17 0,-19 53-16,89-88 31,-35 35-16,-36 36 1,0-1-16,-35 0 16,53 1-1,-53-1 1,18 0-16,-1 18 16,-17-17-1,18-1-15,52-17 16,-52 0 15</inkml:trace>
  <inkml:trace contextRef="#ctx0" brushRef="#br0" timeOffset="41559.47">20567 10389 0,'0'53'157,"18"0"-126,17-35-16,-18 17-15,1-35 16,0 18 0,-18-1-1,0 19 1,0-19 0,0 19-1,0-19 1,0 1-16,0 35 0,0 0 15,0-18 1,0 0 15,0-17 16,0-1-16</inkml:trace>
  <inkml:trace contextRef="#ctx0" brushRef="#br0" timeOffset="45526.66">22648 10566 0,'0'0'0,"-35"0"31,17 0-15,18-18-1,-17 18 95,-124 53-79,52-35-31,54-18 0,-71 35 31,18-17-15,71-18-16,-54 0 15,18 17-15,18-17 16,-36 53 0,18-53-1,53 18 1,-53-18-16,-70 53 16,35-36-1,17-17 1,1 18-16,-89 52 31,-53 1-15,89-18-16,-1 0 0,-35 17 15,18 1 1,18-36-16,-36 36 0,0-1 16,-123 36-1,18 18 1,17-19-1,17 1 1,142-35 0,-35-18-16,-1 35 15,-17-35-15,35 35 16,18-53-16,-18 18 0,0 0 16,36 18-16,-36-1 15,-106 19 1,142-54-16,-36 35 15,71-34-15,-159 52 16,-18 18 15,36-1-15,123-87-16,53 0 16,0-71 109,0-35-125</inkml:trace>
  <inkml:trace contextRef="#ctx0" brushRef="#br0" timeOffset="46561.84">15963 11659 0,'0'53'47,"53"159"-32,18-18 1,-54-71-16,54 54 16,-36-18-16,0-36 15,107 389 17,-107-336-17,35 36 1,-52-71-1,0-53 1,-18-18-16,17-34 31,-17 17-15,36-18 0,-36 0-1,0-17-15,17-1 16,-17 1 15,35 17-31,1 1 0,-19-19 16,36 1-16,159 35 31,-36-53-15,-70 0-16,-18 0 15,177-141 1,-142 35-16,36-18 15,35-34 1,-159 122 0,-35 19 62,89-124-63</inkml:trace>
  <inkml:trace contextRef="#ctx0" brushRef="#br0" timeOffset="47569.69">23548 5680 0,'-18'388'93,"-105"88"-77,17 177 0,0-230-1,53-211-15,36-89 16,-54 1-16,71-89 15,0 18-15,-18-36 16,-17 1 78,-35-177-63,34 89-31</inkml:trace>
  <inkml:trace contextRef="#ctx0" brushRef="#br0" timeOffset="48076.25">22401 6667 0,'0'-17'125,"106"123"-109,-35 0-16,52-1 16,1 36-16,52 1 15,142 140 1,-160-176-16,-17-18 0,195 88 31,-266-158-15,-52-18-1</inkml:trace>
  <inkml:trace contextRef="#ctx0" brushRef="#br0" timeOffset="50229.38">15557 11783 0,'18'0'110,"141"229"-95,-18 18 1,-18 0-16,318 476 15,-176-264 1,-106-177-16,-36-53 16,-35-70-16,-52-88 15,70 123 17,-106-159-32,17 35 46,-17-52-30,18 17 0,-1 1 15,36 34-15,18-52-1,88-18 16,-18 0-31,18-18 0,-1-35 16,1-17-16,88-89 31,-106 36-31,-35-54 32,-18-17-17,-70-18 1,17-35-1,18-52 1,-53 87-16,18 88 16,17-175-1,-35-37 1,0 195-16,0-35 16,0 70-16,-18-106 15,1 71 1,17 71 15,-36-1-15,36-35-1,-17 18 1,17 0 0,-18 35 15,-17 0 16,35 36-16,0-1-15,-36-17-1,19 35-15,-1 0 16,-35 0-16,-35 0 15,-176 0 17,87 0-32,1 0 15,-159 0 1,193 0-16,54 0 16,-88 0-16,-71 35 15,106 18 1,-18-53-1,89 0-15,17 17 16,-18 1 0,36 17-1,0-35 1,17 18-16,-35-18 16,35 18-1,1-18 16,-19 17-15,19 1 0,-1-18-1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4-05T05:22:01.553"/>
    </inkml:context>
    <inkml:brush xml:id="br0">
      <inkml:brushProperty name="width" value="0.05292" units="cm"/>
      <inkml:brushProperty name="height" value="0.05292" units="cm"/>
      <inkml:brushProperty name="color" value="#FF0000"/>
    </inkml:brush>
  </inkml:definitions>
  <inkml:trace contextRef="#ctx0" brushRef="#br0">15469 8555 0,'0'53'93,"0"-18"-77,0 18 0,18 0-1,-18-18 17,0 0-32,0-17 93,-35-36-77,-18-52 0,17-1-1,-16 18 1,34-35-1,-17 35 1,17 0 0,18 36-1,0-1-15,0 0 16,0-34 0,0 34-16,0-53 31,0 18-31,0 18 15,0-18 1,71 36 15,34 17-15,1 53 0,-88-53-1,17 35 1,-35 18-1,0-18-15,0 0 16,0 53 0,0-70-16,-18 0 15,1 17 1,17-17 31,0 35-32,0 35 1,35-71 0,-17 36-1,-1 0 17,-17-17-17,0-19-15,0 1 16,-17 17-1,-1-35 17,0 0-1</inkml:trace>
  <inkml:trace contextRef="#ctx0" brushRef="#br0" timeOffset="686.11">15663 8643 0,'-17'-18'31,"70"18"63,141 106-63,-141 0 1,-53-71-1,0-17-15,-106-36 30,106-52-46,0-124 16,17 17 0,-17 142-1,18 35 1,0 0 62,52-35-62</inkml:trace>
  <inkml:trace contextRef="#ctx0" brushRef="#br0" timeOffset="1094.59">16175 8290 0,'17'0'31,"1"36"-15,0-1-1,-1 18 1,1-36 15,0 1-15</inkml:trace>
  <inkml:trace contextRef="#ctx0" brushRef="#br0" timeOffset="1412.8">16104 7955 0,'0'-18'16,"-17"1"0,-1-1-1,18 1 1</inkml:trace>
  <inkml:trace contextRef="#ctx0" brushRef="#br0" timeOffset="2431.96">16563 8026 0,'0'0'0,"-71"0"16,36 0-16,17 0 16,1 0-1,-1 0-15,1 0 16,-36 0-1,35 0 17,18 88-17,18 18 17,176 0-1,-177-106 0,1-89-15,-18-52-16,0 88 15,-53-105 1,-18 52-16,36 0 16,0 35-1,0 1 1,-1 35-1,36 123 79,0-18-78,18 18-1,88 177 1,-36-141-16,36 140 16,-18-70-1,-35-88 1,-53-88 0,71-36 30,-18-17-30</inkml:trace>
  <inkml:trace contextRef="#ctx0" brushRef="#br0" timeOffset="3201.3">17110 8114 0,'-36'0'16,"19"-18"-16,-54 18 31,54 0-15,-1 88 0,18 18 15,53-18-16,0-35 1,-18-53 0,-17-88 15,-18 0-15,-36 0-16,19 35 15,-1 18 1,53 176 78,89 176-63,-54-176-31,-70-105 15,0 87 1,0-88 0,-17 1-1,-1-36 1,-17 35 0,17-35-1,-17 0 1,-36 0 15,54-18-15,17-123-1</inkml:trace>
  <inkml:trace contextRef="#ctx0" brushRef="#br0" timeOffset="3956.69">17216 8237 0,'17'-17'32,"1"17"-17,-1 0-15,19 0 16,-1 0 15,0 0-15,18-36-1,-18-34 1,-17 52 0,-18-17-1,0 17 1,0 1 0,-18 17-1,-17 0 1,-18 0-1,36 0-15,-1 0 16,0 70 0,18-17-16,0 0 15,18 106 1,88-71 0,-36-53 15,-52 1-16</inkml:trace>
  <inkml:trace contextRef="#ctx0" brushRef="#br0" timeOffset="18246.29">11448 10636 0,'-18'71'156,"18"193"-140,0 124-1,0-246 1,0-19-16,0 106 16,0-105-1,0 35 17,35 176-1,18-194-16,-53-35 1,0-89-16,0 1 16,0 0 62,-17-18-63,-54 0 1,-70-89 0,53-52-1,17 18 1,18 17 0,0 35 15,36 18-31,34 71 125,54 88-110,-36-53 1,0-18 0,-17-35-1,0 18-15,-18-1 16,17-17 46,19 0-46,17-17 0,-18-89-1,35-106 1,-52 89 0,0 52-1,-1 36 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4-05T05:19:17.951"/>
    </inkml:context>
    <inkml:brush xml:id="br0">
      <inkml:brushProperty name="width" value="0.05292" units="cm"/>
      <inkml:brushProperty name="height" value="0.05292" units="cm"/>
      <inkml:brushProperty name="color" value="#FF0000"/>
    </inkml:brush>
  </inkml:definitions>
  <inkml:trace contextRef="#ctx0" brushRef="#br0">20461 2046 0,'0'18'140,"53"158"-124,18-70 15,-54-53-15,-17-35-1,0-54 95,0-17-95,-17-53 1,-19 36 0,-17-71 15,36 53-15,-1 35-16,18 35 15,0 0 1</inkml:trace>
  <inkml:trace contextRef="#ctx0" brushRef="#br0" timeOffset="1704.55">23036 7638 0,'0'141'78,"18"-88"-62,53 123-1,-36-105 1,-18-18 0,-17-89 77,-52-123-61,-1-87-17,53 52 1,17 70-1,36 71-15,-18 35 16,18 1 0,36 34-1,87 125 1,-70-54-16,35 18 16,-88-18-1,-36-18 1,-17-17-1,-35 18 1,-35-18 0,-36 35-1,53-35 17,35-53-17,1 0 16,-19 18 1,19-18-1</inkml:trace>
  <inkml:trace contextRef="#ctx0" brushRef="#br0" timeOffset="2353.77">24183 7532 0,'0'0'0,"-18"0"15,1 0-15,-1 35 32,18 89-1,53-72-15,-18-52-1,36 0 1,-18 0-1,-36-105 1,-17 34 0,0-17-1,0 0 1,0 52 0,-17 19-1,-1-1 1,-17-17-1,17 35 17,53 0 46</inkml:trace>
  <inkml:trace contextRef="#ctx0" brushRef="#br0" timeOffset="2888.08">24818 7250 0,'-18'0'15,"1"-18"1,-19 0 0,19 18-1,-54 0 1,1 0 0,17 71-1,53 70 1,0-18-1,106 71 1,-18-158 0,18-1-1,-89-35-15,1 0 16,-1 0 31,1 0-32,-18-53 1</inkml:trace>
  <inkml:trace contextRef="#ctx0" brushRef="#br0" timeOffset="3313.98">24959 6809 0,'0'17'78,"282"654"-47,-194-425-31,159 266 31,-158-406-31,-37 0 16,-34-89-1,0-52 48</inkml:trace>
  <inkml:trace contextRef="#ctx0" brushRef="#br0" timeOffset="3914.69">25806 7056 0,'-71'141'47,"18"-88"-32,18-18-15,-18 0 16,-70 18-1,87-35-15,1-1 16,-18-17 0,-17 0-1,52 0 32,18 18-16,0 0-15,0 35 0,35 17-1,89 36 1,-54-53-16,1 0 16,35-18-1,-71-17-15,0-36 63</inkml:trace>
  <inkml:trace contextRef="#ctx0" brushRef="#br0" timeOffset="4405.05">25964 7461 0,'18'18'32,"0"17"-17,-18-88 63,-53-35-46,35 88-32,-123 0 31,35 388 0,318 88 0,70-387-15,0-89 0,-246 0-1,-19-53 1,-17 17-1,0-52 1,-17 35 0</inkml:trace>
  <inkml:trace contextRef="#ctx0" brushRef="#br0" timeOffset="4967.95">26335 7761 0,'35'-35'78,"18"35"-62,0 35-1,-18 53 1,-35-35 0,0-35 15,0-300 16,0 123-32,18 0 1,-18 106 0</inkml:trace>
  <inkml:trace contextRef="#ctx0" brushRef="#br0" timeOffset="5888.08">27764 6456 0,'35'141'62,"71"18"-46,-71-1-16,36-16 16,52 52-1,-105-177-15,-18 18 16,17-35 15,1 0 16,-124-299-31,71 34 15,-36-52-15,54 175-1,17 125 1,35 17 31,371 317-32,-177-281 1,-194-36 0,-17-194 46,-53-18-31,35 177 1,0 17-1,0-17-16,17-36-15</inkml:trace>
  <inkml:trace contextRef="#ctx0" brushRef="#br0" timeOffset="6240.11">28910 5292 0,'0'300'32,"88"105"-17,18 1 1,-35-124-1,-18-123 1,-18-71 0,-35-141 46</inkml:trace>
  <inkml:trace contextRef="#ctx0" brushRef="#br0" timeOffset="6952.92">29245 6191 0,'-17'-17'47,"17"87"-32,35 1 1,35 52 15,-17-52-31,0-36 31,-53-229 16,0 35-16,0 106-15,-17 36-16,52 123 63,106 17-48,35-70 1,-158-53-1,-18-53 1,0-88 0,-70-18-1,52 36 1,-17-18-16,-1 70 16,1-17-1</inkml:trace>
  <inkml:trace contextRef="#ctx0" brushRef="#br0" timeOffset="9160.82">22895 10513 0,'-17'0'93,"-1"159"-77,53 35 0,-35-106-16,71 159 31</inkml:trace>
  <inkml:trace contextRef="#ctx0" brushRef="#br0" timeOffset="9528.51">23354 11007 0,'18'0'125</inkml:trace>
  <inkml:trace contextRef="#ctx0" brushRef="#br0" timeOffset="10171.57">24253 10054 0,'18'0'63,"88"318"-32,-36-160-15,54 283 15,-106-335-15,-1-71-1</inkml:trace>
  <inkml:trace contextRef="#ctx0" brushRef="#br0" timeOffset="11057.97">24500 10636 0,'71'0'79,"0"0"-64,-19-35 1,54-36-1,-70 18-15,16 1 16,-52-37 0,0 36-1,0 18 1,0-18 0,-17-35-1,-18 53 1,35 17 15,0 89 63,70 211-79,54-17 1,-36-142 0,-53-70-1,-35-35 1,53-36 109</inkml:trace>
  <inkml:trace contextRef="#ctx0" brushRef="#br0" timeOffset="11921.73">25241 10372 0,'0'0'15,"-17"0"16,17 35-15,0 18-16,17 17 31,36 1-15,-18-53-16,1-18 16,-1 0-1,18 0 1,-35 0-1,17 0 1,-35-18 31,0-53-31,0 54-16,0-19 15,0-16 1,0 34-1,-18 18-15,1-18 32,-1 18-17,-17 0 1,17 0 0,-17-17 15,17 17 0,53 0 110</inkml:trace>
  <inkml:trace contextRef="#ctx0" brushRef="#br0" timeOffset="12789.11">25788 10195 0,'-18'-17'31,"1"17"-15,-36-18 15,35 18-15,1 0 46,-36 0-46,35 0 31,18 18-47,0 70 15,18-35 1,17 0-1,18 17 1,-18-35 0,-17-17 15,-1 0 0,-17-1-15,0 1 15,-35 35-15,35-35-1,-18-18 1,1 0 62,17-71-78,70-70 0</inkml:trace>
  <inkml:trace contextRef="#ctx0" brushRef="#br0" timeOffset="13258.25">26106 9437 0,'35'70'79,"-18"1"-64,142 246 1,-53-52-1,0-89 1,-71-87 0,-17-37-1,-1-16 1,-17-89 31,-70-18-32</inkml:trace>
  <inkml:trace contextRef="#ctx0" brushRef="#br0" timeOffset="13805.09">26141 10213 0,'-18'0'94,"1"-18"-79,52 1 1,159-54-16,70-52 16,-122 34-1,-142 54 32,-36 35 31</inkml:trace>
  <inkml:trace contextRef="#ctx0" brushRef="#br0" timeOffset="15038.05">23442 12841 0,'-70'-35'63,"-1"0"-47,-35-18-1,88 35 1,-52-35-1,52 35 1,18 1 0,-35-36 15,35 0-31,18-18 16,105-17-1,-88 71-15,18-1 16,-35 18 15,88 88-15,-18 89-1,-35 69 1,-35-87 0,-18-71-1,0 18 1,0-70-1,0-19 1,0 1 0,-18 17 31,18-17-32,18 17 1,158 0-1,159-35 1,-211-17 0,-107-1-1,1-17 79,-18-53-78</inkml:trace>
  <inkml:trace contextRef="#ctx0" brushRef="#br0" timeOffset="15403.58">24412 12718 0</inkml:trace>
  <inkml:trace contextRef="#ctx0" brushRef="#br0" timeOffset="19592.22">25224 12259 0,'0'18'93,"70"211"-77,-35-141 0,18 0 15,-35-70-15,-18 17-1,-35-35 126,-18-53-126,53 0 1,-18 18 15,1 0-15,-19-18 0,19 0-1,-1-35 1,18 53-1,-35-18 1,17 17-16,18 19 31,0-19-15,0 19 0,0-1-1,0 1 1,0-1-1,0 0 1,0-17 31,0 0-16,35 17-15,1-17-1,-19 35 1,19 0 0,-19 0-1,54 0 1,-1 35 0,-34 0-16,-1-17 31,0 0-16,-35-1 1,0 19 0,0-19-1,0 18 1,0 1 0,0-19-1,0 1 95,71 35-79,34 35 0,-69-70 0,17-1 1,-36 1-17,-17 53 1,-70-1-1,17-52-15,0-1 16,-35 1 0,-36 35-1,107-53-15,-1 18 16,0-18 0,1 0-1,17 17 1,0-34 93</inkml:trace>
  <inkml:trace contextRef="#ctx0" brushRef="#br0" timeOffset="20671.24">25717 12400 0,'71'-35'156,"0"35"-140,-36 0-1,0 0 1,0 0-1,-17 0 1,17 17 0,-17 1-1,-36-18 95,1-18-79,17-70-15,0 71 62,0-1-63,0-17-15,0-18 16,35 18 0,-17-1-1,-1 19 16,-17-1 110,0-17-125</inkml:trace>
  <inkml:trace contextRef="#ctx0" brushRef="#br0" timeOffset="21242.25">26141 12083 0,'17'17'47,"19"19"-31,-36-1 0</inkml:trace>
  <inkml:trace contextRef="#ctx0" brushRef="#br0" timeOffset="21719.97">26000 11765 0</inkml:trace>
  <inkml:trace contextRef="#ctx0" brushRef="#br0" timeOffset="23037.79">26917 12206 0,'0'-18'16,"-18"1"62,1-18-62,-1 17-1,-17 0 1,-1 1-16,-16-19 16,-1 19-1,-18-19 1,36 19-1,0 17 1,-1 0 0,1 0 15,17 0-15,18 70-1,0-17 1,0-17-16,0-1 15,71 18 1,-53-53-16,52 0 16,18-36 15,-17-122-15,-71 70-1,0-54 1,0-16-1,0 34 1,-18 18 0,1 53-16,17 18 15,0 18 1,0 87 62,35 159-62,18-123-1,17 0 1,-52-53 0,0-35-1,-1-1 1,71-17 15,-52 0-15</inkml:trace>
  <inkml:trace contextRef="#ctx0" brushRef="#br0" timeOffset="23821.32">27146 11747 0,'-53'0'16,"53"71"31,18-18-32,70 0 1,-17-53 0,-36 0-16,0 0 15,-35-71 17,0-17-17,0 70 1,0 1 15,18 52 32,105 194-32,-105-193-16,0-1-15,-18-17 16,0-1-16,-36 36 16,1 18-1,-35-1 1,52-34 0,0-36-16,-17 17 31,0 18-16,17-35 1,0 0 0,1 0 15,52-88-31</inkml:trace>
  <inkml:trace contextRef="#ctx0" brushRef="#br0" timeOffset="24571.7">27993 11553 0,'0'18'78,"18"-18"-62,17-53-1,-35 0 1,0 36 0,0-1-1,-18 0-15,1 18 16,-54 0-1,36 0 1,-18 0 31,-18 71-31,71-18-1,0 53 1,0-1-1,36-34 1,69 17 0,72-52-1,-19-36-15,-52 0 16,71-71 0,-160 36 15,-70-18 47,-52-88-78</inkml:trace>
  <inkml:trace contextRef="#ctx0" brushRef="#br0" timeOffset="25837.18">24306 14482 0,'0'-18'31,"0"-35"0,-17 18-15,17 17-1,0-53 1,0 36-16,0 18 16,0-72-1,0 72 1,0-19-1,53-16 1,0 52 0,17-18 15,-35 18-15,54 0-1,-54 0 1,0 0-1,-35 35 1,0-17-16,0 35 31,0 0-15,0-36-16,0 19 16,0-19-1,0 1 16,-17-1 1,17 36-1,0-35-15,17 35-16,36-18 15,18 36 1,-54-71-16,1 17 15,0 54 1,-18-18-16,0 17 16,-71 1-1,18-36 1,35-35 0,-17 0-1,18 0 16,-1 0-15,0 0 0,1 0 31</inkml:trace>
  <inkml:trace contextRef="#ctx0" brushRef="#br0" timeOffset="26259.91">25277 14429 0</inkml:trace>
  <inkml:trace contextRef="#ctx0" brushRef="#br0" timeOffset="34906.05">26317 13652 0,'0'36'94,"88"211"-79,18-106 1,-18 70 0,-70-175-16,0-1 15,-1 89 1,-17-89-1,0-53 95,-35-123-95,17 106-15,-17-71 16,-35-35 0,52 35-16,0 35 15,-35-34 1,36 87-16,17-17 16,0 17-1,0 0 1,0 1-1,0-1 1,106 89 78,246 87-79,-105-34 1,-176-124-16,-1 35 16,-52-35 46,-36-141-46,18 18-1,0-36 1,-17 71 0,17-1-16,-18 19 15,18-1 1,0 54-16,-17-1 16</inkml:trace>
  <inkml:trace contextRef="#ctx0" brushRef="#br0" timeOffset="35759.33">27764 13670 0,'-18'0'31,"36"0"-31,-71 0 32,17 71-17,36-1 1,0-52-16,0 17 15,0 0-15,18 36 32,17-71-1,-17 0-15,17 0-1,1-18 1,-19-87-1,18 34 1,-35 0 0,0 36 15,0 0-15,0 17-1,-17 1-15,-1 17 16,1 0-1,-19 0 1</inkml:trace>
  <inkml:trace contextRef="#ctx0" brushRef="#br0" timeOffset="36553.85">27869 13547 0,'18'-18'62,"53"71"-30,-36-35-17,18 105 17,-36-105-17,-17-89 110,-70-211-94,52 88-15,18 123 0,36 54 46,34 17-46,-35 53-16,54-18 15,-54 18-15,-18-36 16,54 36-16,-36-17 16,36 69-1,-36-52-15,-17-53 16,-1 53 0,-34-35 62</inkml:trace>
  <inkml:trace contextRef="#ctx0" brushRef="#br0" timeOffset="37404.61">28540 13353 0,'35'-18'16,"36"18"31,-36 0-32,-18 0 1,1-35-1,0-1 1,-18 1 15,0 18 1,-18-1-1,0 18-16,1 0 1,-1 0 0,-17 0 15,0 0-15,-1 53-1,36 17 1,0 1-1,0-1 1,18 1 0,53 17-1,-54-53 1,54 18-16,-36-53 31,-17 0-15,35 0-1,-36 0 79,1 0-78,-18-53 15,0 18-15</inkml:trace>
  <inkml:trace contextRef="#ctx0" brushRef="#br0" timeOffset="73220.53">2222 3016 0,'-17'71'78,"17"299"-62,53 565-1,70 53 17,-70-371-17,18-141 1,-71-299-1,17-160 17,1-17-17,-18-211 1,-88-160 0,0 160-16</inkml:trace>
  <inkml:trace contextRef="#ctx0" brushRef="#br0" timeOffset="75105.84">2205 3263 0,'35'18'125,"106"-53"-109,371-71-1,193 35 1,36-123-1,-282 35 1,-406 159 0,264 0 31,36 0-32,70 0-15,-140 0 16,52 0-16,-124-70 15,-52 35 1,-141 52 78,-18 160-79,0 264 1,0 123 0,0-247-16,0 36 15,53 529 1,0-441-16,35-88 16,-71 441-1,-17-688 1,0-54-1,18-52 17,-653 106 30,212-53-46,-653 124-1,158-54 1,530-70-16,89 0 16,-266-35-1,424-18 1,-53 0 0,-35 0-1,-106 52 1,193-34-1,125-18 48,-1 0-32,18-35-15,0 17-16,0-176 15,88-18 1,89-105 0,87-18-1,-87-18 1,-54 159 0,-105 88-1,-18 89 1,17 17 15</inkml:trace>
  <inkml:trace contextRef="#ctx0" brushRef="#br0" timeOffset="77839.92">3387 4621 0,'-18'-17'16,"-17"-19"15,-1 36-15,19 0-1,-36 0 17,0 0-17,-35 0 1,53 18 0,-1 0-1,36 17 1,-17 36-1,-1 34 1,18 1 0,0-18-1,0-35 1,0 0 0,0 0-16,0 18 15,0 17 1,0-18-16,35 54 15,1 17 1,16-35 0,-34-36-1,53-17 1,-54-17 0,1-19-1,52 19 1,-17-36-16,18 0 15,17 0-15,0 0 16,106-89 0,-158 54-1,-1 17-15,-35-70 32,18 53-17,-18-36 1,0 1-1,0-1 1,0 36-16,0 0 16,0-36-1,0 1 1,-18-19 0,0 19-1,1 17-15,17 35 16,0-52-1,-36 35 1,1-1 0,17-17-1,-34 0 17,34 18-17,-17 17 1,35 1-1,-53-18 1,35 17-16,-17 18 16,-1-18-1,-16-17 1,34 35-16,-17 0 31,17 0 32,0 0-32,1 0 0,-1 0 0,0 0 94,-34 18-93</inkml:trace>
  <inkml:trace contextRef="#ctx0" brushRef="#br0" timeOffset="79409.47">2663 6315 0,'18'0'141,"758"17"-110,494-87 1,-652-1-17,-230 1 1,-124 52-1,-176 0 1,18 18 0,265-70-1,123 17 1,-212 18 0,-176 17-1,-89 18-15,1 0 31,70 0-15,-35 0 0,-53-18 15,0-17 63</inkml:trace>
  <inkml:trace contextRef="#ctx0" brushRef="#br0" timeOffset="81924.62">3475 5345 0,'0'35'1016,"0"141"-1000,0-17-1,0-71 1,0 36 0,0 176-1,0-124 1,0-17-1,0 35 1,0-18 0,0-17-1,0-71 1,0-53 0,0-17-1,0 0 1,0-1-1,-18 1 17,1-18-17,17 17 17,-18-17-1,-35-17-16,35-36 1,-70-71 0,35 1-16,18 105 15,0-35-15,-1 1 16,19 16 0,17 1-16,70 123 140,19 18-124,34 35-16,-35-17 15,36 34 1,-89-122-16,0-1 16</inkml:trace>
  <inkml:trace contextRef="#ctx0" brushRef="#br0" timeOffset="84048.59">4092 7355 0,'0'-88'234,"-17"-35"-218,-19-54-1,1-52 17,35 141-17,-18-53 1,1 35-1,-1-18 1,18 89-16,0-53 16,-53-177-1,18 107 1,35 34 0,-35 1-1,17-1 1,0 18-1,18 18 1,-17 53 0,17-18-1,0 35 17,-18-17-17,0 35 141,-34 194-124,52-159-32,-18 54 31,0-37-31,18 1 31,0-35-31,-17 17 16,17 18-1,-18-17 1,18-107 187,0-53-187,35-17-1,1 53 1,-19 35 0,1 18-1,17 17-15,-17 1 32,-1 17-1,1 0 78,35 0-93,-35 17-16,17 36 31,18 18-15,0-18-1,-53-18 1,17 18 0,1-35-1,0-1 1</inkml:trace>
  <inkml:trace contextRef="#ctx0" brushRef="#br0" timeOffset="90719.32">5027 4586 0,'0'-35'16,"0"17"0,0 1-1,-18-1 1,1 18 15,-18-18-15,-1 18-1,1 0 1,0 0 0,17 0-1,0 0-15,1 0 16,-36 0 15,35 0 32,1 0-17,17 36-14,0 34-17,0 1 1,0-1 0,0-52-16,0 17 15,0-17 1,0 17-16,0-17 15,0 70 1,0-35 0,0 17-1,0-52 17,0 35-17,17 53 1,18-53-1,-17 0 1,0-1 0,-1-34-16,-17 0 15,18-1-15,0 36 32,-1-35-17,-17 0-15,36 17 16,-19-17-1,19-1 1,34 18 0,1-35-1,-1 0 17,1 0-17,-18 0 1,-18 0-16,18 0 15,35-35 1,-53 18-16,1-19 16,-1 19-16,-17-19 15,34-52 1,-52 35 0,18 18-1,-18-18 1,0 0-1,0 0 1,0 18 0,0-36-1,0 36 17,-18-18-32,18 36 15,-17-19 1,-1 1-16,18 17 15,-35-52 1,17 52 0,1-17-1,-1 0 1,0-36 0,1 71-1,-1-71 1,0 36-1,1 0 1,-1 17 0,0-17-16,1 17 47,-18 1-32,17-19 1,0 36-1,-17-17 1,0 17 0,17 0-1,0 0 1,1 0 0,-18 0-1,-1 0-15,1 0 31,-18 0-15,0 0 0,36 17-1,-1-17 63,0 18-46,-17-18-1,17 18-15,1-18-16,-1 0 15,-35 0 1,18 35 15,-18-17 125,18-1-140,-1-17 0</inkml:trace>
  <inkml:trace contextRef="#ctx0" brushRef="#br0" timeOffset="93128.38">5468 7355 0,'18'18'125,"-1"-36"-109,-17-70-1,0 18 1,0-1-16,0 36 16,0-106-1,0 35 1,0-35 0,0 35-1,-17 18-15,17 35 16,0-35-1,-18-1-15,18 19 16,-53-89 0,53 71-1,-18 35 17,18 18-17,-35-36 1,18 1-1,17 17 1,0 194 203,35 265-188,18-177 0,-53-176-15,0 53 0,0-71-1,0 18 1,0-18 15,0-17-15,-18-1 124,71 142-108,-35-106-17,17-18 1,-17 18-1,-18-159 110</inkml:trace>
  <inkml:trace contextRef="#ctx0" brushRef="#br0" timeOffset="93777.31">5203 6032 0,'0'0'0,"0"-17"125,71-71-109,0 52-16,17-34 31,-71 52-15</inkml:trace>
  <inkml:trace contextRef="#ctx0" brushRef="#br0" timeOffset="96686.54">3651 4780 0,'53'0'172,"265"-53"-140,-195 36-17,36-19 1,-89 36-16,-52 0 15,0 0 95,-1-17-79,1-1 0,0 18 32,-18-18-48,-18 18 1,-35 0 0,18 0-1,-53 0 1,-18 0 0,-18 36-1,89-36-15,17 0 16,-17 0-1,17 0 1,-17 0 0,35 17 62,-17 19-47,17-19-15,88 1-1,106-18 1,-159 0-16,18 0 16,-18 0-1,-17 0-15,0 0 16,-1 17-1,18 1 1,-17-18 0,0 0-1,17 0 48,-17 0-32,-1 0-15,-17-53-1,18 36-15</inkml:trace>
  <inkml:trace contextRef="#ctx0" brushRef="#br0" timeOffset="97353.31">4374 4463 0,'-17'0'109,"34"17"-93,19 1-1,-19 0-15,1-18 32,0 17-32,-1-17 46,-17 35-30,0 36 0,0 17-1,-88 71 1,18-18 0,70-70-16,-36 17 15,19-18-15,-1-34 16,-17 87-1,35-193 79,0-1-94</inkml:trace>
  <inkml:trace contextRef="#ctx0" brushRef="#br0" timeOffset="98341.39">3969 4516 0,'-18'0'63,"-17"0"-47,-18 52 15,-71 195-16,107-211 1,-124 211 0,105-194-1,1-18 1,35-18 62,-18-17-62,1 0 31,105 0-16,53 0-16,36 0 1,-1 0 0,-70 0-1</inkml:trace>
  <inkml:trace contextRef="#ctx0" brushRef="#br0" timeOffset="104715.8">26053 12859 0,'-36'0'422,"19"0"-390,-1 0-1,-17 35 453,70-35-468,353-71-1,194-193 1,124-18 0,-248 123-1,-281 71 1,-107 70 0,-52 0-16,35 1 31,106-54-16,-71 54 1,-88-1 0</inkml:trace>
  <inkml:trace contextRef="#ctx0" brushRef="#br0" timeOffset="108698.12">28945 12859 0,'0'-18'94,"0"0"-47,-211-52-16,140 70-31,-282-18 31,265 18-31,-18 0 16,-70 0-1,105 0 1,-70 0 0,88 0-1,-17 0 1,52 0 0,1 0-1,-36 0 1,-36 18-1,19 0-15,17-1 16,-35 18-16,35-17 16,-265 123 15,160-70-15,-36 17 15,123-53-16,71-17 1,-18-18 0,1 18-1,-89 34 1,53 1 0,0 0-16,0 0 15,-35 53 1,70-88-16,18 17 15,-70 35 1,70-52 0,-35 17-1,35-17 32,0 35-31,-18-18-16,18 18 31,0 0-15,0-18-16,0-17 15,0 17-15,0-17 16,0 35 0,18-36 15,-1 36-16,18 0 1,1-17 0,-1 16 15,18-16-31,35 17 31,36 35-15,-19-53-16,19 36 15,-71-54-15,17 1 16,36 53 0,0-54-16,0 18 15,282 1 1,-141-36 0,70 0-1,-17-53 1,35 18-1,-52-36 1,-89 0 0,-71 19 15,-70-1-31,-18 53 16,-17-18-1,17-35 1,-17 35-1,52-140 1,-17 87 0,-17 1-1,-19 17 1,-17 17 0,0-17-1,0 18 1,35-18-1,-35 0 1,0 18 0,0 0-1,0-1 1,0 1 15,0-18-31,-17 18 16,17 0-1,-18-18 17,18 35-17,-17 1-15,-1-1 32,0-17-17,1 17-15,-19-17 16,36 17-1,-17 18-15,-1 0 16,-17-18 0,-36-17 15,36 35-15,0-17-1,-1 17 1,-34 0-1,-36-18 1,0 0 0,18 18-1,70 0-15,-17 0 16,-18 0 0,36 0-16,-19 0 15,19 0 1,-1 0-1,0 0 1,1 0 0,-1 0 15</inkml:trace>
  <inkml:trace contextRef="#ctx0" brushRef="#br0" timeOffset="138435.91">2663 3969 0,'0'53'63,"0"-36"-47,0 107-1,0-1 1,0-105-1,18 0 1,-106-36 93,17-53-77,71 54-17,-17-19 17,17-34-17,0-18 1,35-1-1,0 72 1,1 17 0,-19-18-16,1 18 15,17 0 1,18 0 15,-18 35-15,-35 1 15,0 17-15,0 0-1,-17-18 1,-19-18 0,19-17 46,17 18-15,-18 0 31,0-18-62</inkml:trace>
  <inkml:trace contextRef="#ctx0" brushRef="#br0" timeOffset="141568.85">5080 3792 0,'35'53'109,"124"194"-77,-106-123-1,-177-371 110,72 53-110,52 70 16,0 107-32,0-1 32,35 0-31,194 177-1,-17 53 1,-106-106 0,-53-36-1,-36-52 1,-17-36 46,-17-35-62,-19-70 16,19 52-16,-19 1 16,36-19-1,106 195 95,-18 0-95,18 70 1,18 36 0,-124-194-16,70 70 15</inkml:trace>
  <inkml:trace contextRef="#ctx0" brushRef="#br0" timeOffset="142202.23">5980 4057 0,'35'0'93,"141"53"-77,-105-53 0,35 0-1,-89-35 1,1-54 0,-18 54-1,18 0 1,-18 70 62,35 424-47,0-389 0,-35-52-15,18 0 31,70-195-31</inkml:trace>
  <inkml:trace contextRef="#ctx0" brushRef="#br0" timeOffset="142735.07">6685 3563 0,'-18'0'31,"36"0"-31,-53 18 47,176 211-32,-70-158 1,-71-54 0,0 18-1,-18 18 32,-17-35-31,-18-18-16,17 18 15,19-1 32,-1-17-15,53-17-17</inkml:trace>
  <inkml:trace contextRef="#ctx0" brushRef="#br0" timeOffset="143624.35">6914 3687 0,'0'17'47,"71"71"-16,141-88 1,17-70-17,-176-71 1,-53 52-1,-106 19 1,18 70 0,35 0-1,0 0-15,18 0 16,-1 18 0,1 34-1,35 1 1,0 18-1,35 17 17,1-88-17,34 0 1,36 0 0,-71 0-1,-17 0 1,-18-17-1,0-1 1,-18 0 15,18 71 63,0-18-78,36 107-1,-1-37 1,-17-87-16,-1 0 16,-17-1 30</inkml:trace>
  <inkml:trace contextRef="#ctx0" brushRef="#br0" timeOffset="146309.01">25894 13141 0,'70'-18'360,"142"-52"-345,229-107 1,71-34 0,-124 87-1,-88 1 1,-248 105-1,1-35 1,-35 36 0,17-19-1,18 1 1,35-18 15,-70 35-31,35 1 16,-35-18-1</inkml:trace>
  <inkml:trace contextRef="#ctx0" brushRef="#br0" timeOffset="211633.92">2522 11783 0,'71'247'172,"123"176"-156,-141-264 0,-18-53-16,-35-71 31,0-17-16,0-107 64,-18-69-64,-70-89 1,53 0-1,-18 17 1,35 72 0,18 69-1,0 54-15,0-35 16,0-1 0,0 1 15,18 52 16,176 88-32,0 89 1,-106-124 0,-70-35-1,0-88 79,35-300-63,17 177 0,-70 158-15,35 35 47,177 194-48,-159-105-15,53 52 16,70 142-1,-88-159-15,-35-36 16,-17-52 0,-54-18 77,18-53-93</inkml:trace>
  <inkml:trace contextRef="#ctx0" brushRef="#br0" timeOffset="212416.81">4233 10795 0,'-17'-35'15,"-1"17"48,-17 18-16,17 35-32,0 18 1,18 18-1,0 105 1,0-52 0,0-54-1,0 18 1,71 89 0,-18-124-1,18-18 1,-54-35-16,1 18 15,-1-18 48,1 0-1,-106-106-30</inkml:trace>
  <inkml:trace contextRef="#ctx0" brushRef="#br0" timeOffset="214353.91">4551 10407 0,'-18'18'63,"71"105"-48,106 124 1,88 0 0,-106-141-1,-71-53-15,124 88 31,-194-229 48,0-54-64,0-69 1,0 123-1,0 52-15,0 19 32,0-1 46</inkml:trace>
  <inkml:trace contextRef="#ctx0" brushRef="#br0" timeOffset="-214511.62">5503 10231 0,'18'-18'47,"17"36"-32,36 34 1,52 90 0,-70-90-16,-18 37 15,36 69 1,-53-105-16,17 0 16,-35-17-1,0-19 1,0 1-1,0-1 17,53-52 77,0 0-93,0 0-16,-36 17 31,-17 0 0,0-52-15</inkml:trace>
  <inkml:trace contextRef="#ctx0" brushRef="#br0" timeOffset="-213496.06">6138 10213 0,'0'-18'47,"141"142"-31,-105-36-1,34 18 16,-52-53-15,17-36 0,-105-87 109,-36-124-94,0-36 0,71 125 0,35 87-15,0 0 47,17 18-32,1 0-16,53 0 1,-1 71 0,-17-1-1,0 19 1,-18 16 0,18-16 15,-53-72-31,18 1 31,-18 0 47,-18-18-62</inkml:trace>
  <inkml:trace contextRef="#ctx0" brushRef="#br0" timeOffset="-212960">6350 10372 0,'18'0'125,"-1"-36"-109,19 19-1,-19-36 79</inkml:trace>
  <inkml:trace contextRef="#ctx0" brushRef="#br0" timeOffset="-211799">6526 10001 0,'0'-17'47,"36"17"-32,-1 35 1,-17 0-16,-18-17 16,52 52-16,-16 19 31,17-19-16,-36-52-15,-17 17 16,36-17 0,-19-1-16,-87-70 109,-1-17-93,1-1-1,17-17 1,35 53 0,-17-18-16,17 18 15,18 17 1,0 0 15,53 36 78,317 176-77,-299-176-32,70 52 15,-106-52 1,-35-1 0,0-105 62,-35-35-63,-88-142 1,17 36 0,88 158-16,1 18 15,-1 1-15</inkml:trace>
  <inkml:trace contextRef="#ctx0" brushRef="#br0" timeOffset="-209261.54">3669 13088 0,'0'88'110,"106"635"-79,-53-546-31,158 387 16,72-264 15,-178-300 0,-52-53-15,-53-141-1,18-35 1,0 17 0,-18 71-1,0 71-15,-18-54 16,-17 18-1,-1 53 1,19 36 0,-1-19-1,-17 36 1,-53-17 0,-1 17-1,36 0 1,18 0-1,0 0-15,0 0 16,-1 0-16,1 0 31,17 0-15,1 0 0,-1 0-1,-35 0 48,-17 0-32,70 17-15,-18 1 77,-17-18-61,70 0-17</inkml:trace>
  <inkml:trace contextRef="#ctx0" brushRef="#br0" timeOffset="-208613.74">4710 13458 0,'35'106'93,"71"18"-77,-18-54 0,-18-17-1,-52-53 16,0-17 16,-18-125-31,0 1-16,0 18 16,0-142-1,0 195-15,0-18 16,0 70-1,70 0 95,1 36-95</inkml:trace>
  <inkml:trace contextRef="#ctx0" brushRef="#br0" timeOffset="-207928.15">5239 12965 0,'0'17'47,"70"18"-31,-34-17 15,34-18 0,-35 0-15,18-35 0,-53 0-1,0 17 17,0-17-17,0-1 16,-17 19-15,-1 17-16,0 0 16,1 0-1,-1 0-15,-17 0 16,17 0 0,18 35 15,0 71-16,0 0 1,35-18 0,36 0-1,-18-53 1,-18-35 0,1 0-1,-19 0 48,-17-105-48,0 34 1</inkml:trace>
  <inkml:trace contextRef="#ctx0" brushRef="#br0" timeOffset="-207297.01">5627 12894 0,'0'-35'78,"70"35"-62,36 0 0,18 17-1,87 89 16,-70 18-15,-123-89 0,-18-17-1,0 17-15,0-17 32,-53-18-1,-35-53-16,53-106 1,35-70 0,106-18-1,-71 176 1,-35 36 0,0 17-16,17 0 15,1 18 1,0 0 15</inkml:trace>
  <inkml:trace contextRef="#ctx0" brushRef="#br0" timeOffset="-206628.8">6350 11677 0,'-18'18'47,"18"52"-32,0-17-15,0 35 16,124 142 0,-18-36-16,17-36 15,124 266 1,-194-354-1,-35-176 79,-18 53-94</inkml:trace>
  <inkml:trace contextRef="#ctx0" brushRef="#br0" timeOffset="-205145.82">7391 12206 0,'-18'-18'16,"-17"18"0,17 0-1,-35 0 16,36 0-15,-19 0 0,-17 53-1,36 18 1,17-1 0,0 19-1,0 34 1,35-35-1,18-17 1,-35-71 0,-1 0-1,1-18-15,17-17 16,18-71 0,-18 36-16,1-54 15,-36 18 16,0-17-15,0 88 0,0-1-1,0 89 63,88 53-62,-35-53-16,-36-18 16,124 18-1,-105-53 17,-36-123-17,0 52 1,0 53 15,35 18 16,36 106-31,-19-53-16,143-35 15,-72-18 1,-88 0-16,36-106 15,-71-70 1,-106-54 0,-35 72-1,53 34 1,123 195 46,88 123-46,36 0-16,-35-18 16,17 71-16,18 0 15,158 582 1,-229-370 0,-141-265-1,-176 70 1,-53-158-1,52-88 1,-211-18 0,124-212-1,-36-70 1,318 211 0,35-52-1,212 17 16,281 18-15,-334 52 0,-123 36-1,-1 0 17,35 0-17,-34 0-15,-1 0 16,-17 0-16,-1-17 15,-34-36 64,-36 18-79</inkml:trace>
  <inkml:trace contextRef="#ctx0" brushRef="#br0" timeOffset="-203328.97">3704 13370 0,'18'0'47,"-18"36"-31,0 87-1,-18 0 1,18 19 0,0 16-1,0-17 16,0-70-15,0-18 0,0-18-1,0 0 1,0-17 0,0 35-1,88 88 1,-52-88-1,52 18 1,-53-36 0,-35-17-1,53-18 1,-18 0 0,36 0-1,-1 0 16,-17-53-15,-17-18 0,-19 18-1,-17 0 1,0 36 0,0-54-1,0 0-15,0 19 16,-70-107-1,17 18 1,0 53 0,0-1-1,0 19 1,35 34 15,-35 1-15,53 18-16,-52-19 15,16 19 1,19 17-16,-1-18 16,-35-17-16,18 35 15,-71 0 1,35 0 0,1 0-1,52 0 1,1 0 15,-1 0 0</inkml:trace>
  <inkml:trace contextRef="#ctx0" brushRef="#br0" timeOffset="-198543.5">24853 9102 0,'-53'-53'31,"36"17"-15,-19 19-16,1-18 15,-35 35 1,17 0-16,-18 0 16,-17 0-16,-36 0 15,-105 0 1,17 0-16,36 0 16,-159 0-1,229 17 16,-211 89 1,87 70-17,19-34 1,52 52 0,0 141-1,89-18 1,-54 124-1,53-212-15,19-52 16,-19 440 0,71-123-1,35 53 1,18 53 0,124-106-1,-72-177 16,37-35-15,-37-123-16,19 0 16,158 176-1,106 106 1,-194-247-16,53 18 16,300 158-1,-406-264 1,335 176-1,-158-123 1,52-53 0,18-1-1,0-69 1,36 34 0,-72-70 15,-122 0-31,17 0 15,564-229 1,-441 88 0,124-124-1,-353 177-15,-35-88 16,35-371 0,-141 194-1,0 36 1,0-19-1,-70 54 1,52 106 0,-17-53-1,-36 17 1,-17-106 0,53 160-1,-18 34-15,0-123 16,-17 124-1,17-71 1,-141-194 0,17 70-1,54 54 1,-36 34 0,-35 19-1,35 69 1,36 19-1,-54 35 1,1 0 0,70 17-16,18 36 15,-212-124 1,141 88-16,-141 1 16,-105-18 15,-36 52-16,229-34 1,124 52 0,-18-52-1,53 52 1,-17-35 0,52 53-16,0-17 15,1 17 1,17-18-16,-36 0 15,1-17 1,17 0 0,1 17-1,-1-35 1,-17 18 15,35 17-31,-18-17 31,-17 0-15,35-1 0,-18 1-1,1 0 1,-19 0 15,36 17 0,0 0-15,-17 1 0</inkml:trace>
  <inkml:trace contextRef="#ctx0" brushRef="#br0" timeOffset="-197375.79">28593 11695 0,'282'-124'110,"159"-211"-95,-53 17 1,-212 160-1,-158 140 1</inkml:trace>
  <inkml:trace contextRef="#ctx0" brushRef="#br0" timeOffset="-195543.5">7355 9278 0,'-35'0'31,"0"0"-16,-53 0 1,-142 0 0,89 0-16,-35 0 15,-212 0 1,158 0-16,-299 0 16,-53 0-1,106 0 1,-53 18-1,53 140 1,105-34 0,54-1-1,-1 89 1,124-71 0,53 0-16,-53 106 31,106-123-31,53 34 15,-265 460 1,141-265 0,71-18-1,88-18 1,0 89 0,0-71-1,0-123 1,53-89-16,-18-17 15,53 70 1,-53-105-16,36 0 16,70 123-1,-70-124-15,17 36 16,353 317 0,-212-282-1,-53-35 16,-87-53-15,-54-53 0,124 53-1,35 35 1,-36-17-16,54-71 16,229 35-1,88-35 1,-247 0-16,-35 0 15,441 0 1,-370 0-16,440-194 16,-123-106-1,-106-70 1,-317 52 0,-53-52-1,-53 70 16,-18-53-15,-70 0 0,-18 142-16,0-19 15,0-299 1,-36 71 0,1 246-16,-88-158 15,-107 17 1,-34 0-1,-54 88 1,124 142 0,71 70-1,17 35 1,0 18 15,71 0-15</inkml:trace>
  <inkml:trace contextRef="#ctx0" brushRef="#br0" timeOffset="-194278.73">2663 17780 0,'0'0'16,"-70"0"62,-89 176-47,159-35 1,18-70-1,158-124 0,-141-123-15,54 35-16,34-195 15,-105 37 1,-18-37 0,0 107-1,0 70 1,-36 89-1,36 158 64,89 335-48,-54-334-16,-35-19 1,53-17 0,-18 53-1,0-106 1,18 0 0,0-18-16</inkml:trace>
  <inkml:trace contextRef="#ctx0" brushRef="#br0" timeOffset="-193796.05">3334 16986 0,'0'18'47,"0"141"-32,0-36 1,17-52 0,1-36-1,0-35 1,35 0 15,-36-106-15,-17 71-16,0 17 15,18-17-15,-18 17 16,0-70 0,-18 70-1,-17-17 1,17 35 31,36 18 15,70-18-46</inkml:trace>
  <inkml:trace contextRef="#ctx0" brushRef="#br0" timeOffset="-193430.01">4022 16810 0,'-53'0'31,"-18"0"-16,-17 0-15,-35 0 32,105 70-17,18-34-15,0-19 16,0 36 0,0-17-1,35-36 48,106 0-48,-53-53-15</inkml:trace>
  <inkml:trace contextRef="#ctx0" brushRef="#br0" timeOffset="-193063.06">4145 16369 0,'18'229'47,"88"-52"-31,-18 52-16,-35-88 15,141 194 1,-177-317-16,19 52 16,-1-34-1,-35-372 48,0 195-48,0-70-15</inkml:trace>
  <inkml:trace contextRef="#ctx0" brushRef="#br0" timeOffset="-192646.71">4692 16422 0,'0'159'16,"0"-36"0,-124 195-1,36-142 1,0-53 0,53-87 15,17-36 0,1 0-15,17 17 15,0 71 16,282 89-32,-106-142 1,-105-17 0,-36-18-1,-17 0 1,-1-141 15</inkml:trace>
  <inkml:trace contextRef="#ctx0" brushRef="#br0" timeOffset="-192162.51">4886 17251 0,'123'0'31,"-17"0"-15,53 0 0,-18-35-1,-53-18 1,-88 0-16,0 17 16,0-34-1,0 52 1,-17-17-16,-142-18 31,18 53-15,88 0-1,18 124 1,35 34 0,0-34-1,0-36 1,17-35-1,19-18 17,87-35-17,-70 0 1,-53-35-16,0 17 0</inkml:trace>
  <inkml:trace contextRef="#ctx0" brushRef="#br0" timeOffset="-191660.67">5415 17127 0,'106'0'32,"88"0"-17,-141 0 1,0 53 0,0 35-1,-53-35 1,0 18-1,0-1 1,0-52 15,-106-88-15,88-142-16,18 0 16,-17-52-1,17 228-15,-18 1 16,18 17-1,-71 18 48</inkml:trace>
  <inkml:trace contextRef="#ctx0" brushRef="#br0" timeOffset="-190847.3">7532 16245 0,'-35'-53'141,"-160"71"-110,37 70-15,140 18-1,18 35 1,71 106 0,140 106-1,54-71 1,-89-194 0,-140-70-1,-1 0 1,-35 35 31,-88 52-32,35-87 1,35-18 0,-52-18-1,34-246 1,36 17 15,53 88-31</inkml:trace>
  <inkml:trace contextRef="#ctx0" brushRef="#br0" timeOffset="-190129.88">8290 16192 0,'-17'124'94,"17"35"-79,53-18 1,17-18 0,18-35-1,18-70 1,-18-18-1,-52-88 1,-36-177 0,-142-52-1,125 299 1,70 71 62,17 18-62,1-71-1,-36 0 1,-17-106 15,-124-88-15,53 88-1,18 71 1,35 17 0,0 36 46,159-18-46</inkml:trace>
  <inkml:trace contextRef="#ctx0" brushRef="#br0" timeOffset="-189295.89">9172 15787 0,'0'0'0,"-35"-18"15,17 18 1,-52 0 0,-18 18-1,70 88 1,18 52 0,0 1-1,53-18 16,17-35-15,36-71-16,71-35 16,-89 0-16,-35 0 15,-53-229 1,-71-53 0,-17 158-1,70 107 1,18 52 62,177 282-47,-142-281-31,0-19 31,-17-17 1,0-35-17,-18-53 1,0 0 0</inkml:trace>
  <inkml:trace contextRef="#ctx0" brushRef="#br0" timeOffset="-188813.02">9525 15787 0,'-18'-18'63,"18"-52"-32,159 70-15,0 0-1,0 35 1,-1 124 0,-69 17-1,-89-123-15,35 17 16,-18 1-16,-17-53 15,-52-142 32,-107-281-31,159 87 0,-35 142-1,35 158 1,0 0 31,0 36-32</inkml:trace>
  <inkml:trace contextRef="#ctx0" brushRef="#br0" timeOffset="-187328.94">10425 15381 0,'-18'35'78,"18"124"-62,53 18-1,0-19 1,-36-105-16,-17-35 16,18 17-1,-36-88 79,-176-317-63,71-18 0,123 176-15,0 159-16,35-17 16,18 52-1,0 18 17,0 0-17,17 53-15,1 17 16,17 54-1,-52-89 1,-36-17 0,0-71 62,0 0-63,52-141 17,37 141-17,-54 53 17,88 18-17,-52 70 1,-1 0-1,-34-53 1,-36-17 0,0 0-1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4-05T06:20:29.263"/>
    </inkml:context>
    <inkml:brush xml:id="br0">
      <inkml:brushProperty name="width" value="0.05292" units="cm"/>
      <inkml:brushProperty name="height" value="0.05292" units="cm"/>
      <inkml:brushProperty name="color" value="#FF0000"/>
    </inkml:brush>
  </inkml:definitions>
  <inkml:trace contextRef="#ctx0" brushRef="#br0">11765 15205 0,'0'0'0,"35"0"125,177 17-109,123-17-1,53 0 1,-194 0 0,-17 0-16,175 0 15,-87 0 1,-89 0 0,36 0-16,17 0 15,777 0 1,-565 0 15,441 0 0,-741 36-31,-18-19 16,36 19-16,17-1 16,36-18-1,35-17 1,-176 0-16,17 0 15,35 18 1,-17-18-16,-18 0 16,53 0-16,71 0 15,-141 0 1,-1 0 0,-17 0-16,18 35 0,17-35 31,-18 18-16,1 0-15,0-18 16,-36 0-16,53 0 16,71 0-1,-89 0-15,-52 0 16,53 0 0,-36 0-16,-18 0 15,1 0-15,17 0 16,-17 0-1</inkml:trace>
  <inkml:trace contextRef="#ctx0" brushRef="#br0" timeOffset="1475.18">20496 13741 0,'0'-18'46,"-158"18"-30,105 0 0,-53-53-16,0 53 0,-317-18 15,-71 18 1,0 0 15,-88 0-15,70 0-1,336 0-15,-18 0 16,-18 36-16,1-19 16,17 54-16,70-36 15,-35 36-15,71-36 16,-159 177 0,194-142-16,-35 36 15,-35 123 1,70-105-16,-18 70 15,36 123 1,35-52 0,0-177-1,0-35-15,35 18 16,36 17-16,-18-35 16,17 35-16,36 0 15,0-17 1,88-1 15,-106-52-31,71 52 0,35 1 16,17-18-1,1-18-15,17 1 16,18-1-16,-17-35 16,-1 0-16,0 0 15,36 0-15,211-18 16,89-70-1,-142-53 1,-211 35 0,-18-17-16,0-1 15,0 1-15,-36 34 16,-87 36-16,123-141 16,-88 89-1,-36 34-15,-17-17 16,-35 35 15,-18 18-31,0-1 0,-35-87 16,-1 17-16,-34-35 31,-124-124-15,35 107-1,0 34 1,53 71-1,-52 0-15,-72-52 16,160 87 0,52 18-16,1 0 15</inkml:trace>
  <inkml:trace contextRef="#ctx0" brushRef="#br0" timeOffset="3258.35">13705 10971 0,'71'106'78,"-36"0"-62,106 159-1,194 281 1,-229-404-1,35-37 1,124 72 0,-53-89-16,-1 18 15,213-71 1,-213 18-16,-17-53 16,318 0-1,70-229 1,-282 158-16,0-70 15,88 0-15,-124 35 0,230-88 32,-282 71-17,-177 87 1,-35 19-16,0-1 16,0-17-1,0 17 32,0-35-16,0 36-15</inkml:trace>
  <inkml:trace contextRef="#ctx0" brushRef="#br0" timeOffset="3867.13">18538 11677 0,'318'18'94,"88"-18"-79,176 0 1,-424 0 15,-158 70 63,0-17-78,0-35-16,0 17 15,0-17 1,-141-36 46</inkml:trace>
  <inkml:trace contextRef="#ctx0" brushRef="#br0" timeOffset="4921.76">13688 12171 0,'17'-18'109,"19"-70"-93,-19 17-16,1-17 15,35-88 1,-35 105-16,-1 18 15,1 18-15,17-18 16,-35 36-16,88 17 125,-17 0-109,35 0-16,88 17 15,247 124 1,-71-70 0,-282-54-16,18 1 15,-88-18 1</inkml:trace>
  <inkml:trace contextRef="#ctx0" brushRef="#br0" timeOffset="10014.45">11642 8749 0,'88'-177'172,"-53"-17"-157,18 89 16,-53 87-15</inkml:trace>
  <inkml:trace contextRef="#ctx0" brushRef="#br0" timeOffset="11776.98">13635 8978 0,'35'18'93,"53"52"-77,-35-34-16,18-1 0,176 88 31,-53-52-15,-71-18-1,36 17-15,70 36 16,1-70 0,-142-1-1,106 18-15,-124-36 16,54 19-16,-1-19 16,-34 36-16,52-18 15,-18 1-15,283 70 31,-283-106-15,-17 17 0,159 54-1,-71-1 1,-18-52 0,18 17-1,18-35 1,-89 0-16,-35 0 15,36 0-15,-1 0 16,107 0 0,-142 0-1,-18 0-15,54 0 16,-89-35 0,0 17-16,18 1 15,-35-1-15,35-17 16,70 17-16,107-70 31,317-124 0,-353 106-15,-36-17 0,-87 70-1,-71 35-15,18 1 16,17-1-1,-18-17 17,19-18-17,-19 53-15,-17-18 16,18 1-16,0-19 47,-18 19-16</inkml:trace>
  <inkml:trace contextRef="#ctx0" brushRef="#br0" timeOffset="12777.17">19932 9454 0,'18'0'156,"158"-70"-140,-17-1-1,-106 54 1,-36 17 31,19-36-32,16 19 1,-16 17-16,-1 0 16,0 0-1,-17 0 110,0 88-109,-18-35-16,0 0 15,0 0-15,0-36 16,0 107 0,-18-54-1,18-52 1</inkml:trace>
  <inkml:trace contextRef="#ctx0" brushRef="#br0" timeOffset="56875.56">21096 7108 0,'-35'0'63,"0"0"-48,-159-17 32,105 17-31,36 0-16,-194 0 15,-70 70 1,-53 54 0,17-18-1,-18 35 1,71 0 0,248-106-16,16 0 15,19 1-15,-36 17 16,53-36-16,-36 36 15,-34 71 1,35-36-16,-1 18 16,-34 70-1,70-158 1,-35 123-16,35 18 31,0 17-15,0-70-1,0 0 1,0-36 0,0 1-16,0 17 15,52 71 1,54 105 0,-18-70-16,-17-35 15,-18 17 1,-18-123-16,0-17 15,107 175 1,-1-17 0,70 36-1,1-36 1,17-18 15,-70-52-15,70-19-1,-70-87-15,35 0 16,18 35-16,0-36 16,-1-17-16,-34 0 15,211 0 1,-247 0-16,35 0 16,353-141-1,-317 106 1,-71-36-1,-88 18 1,-18 18-16,36-106 16,17 0-1,53-53 1,106 0 15,-141 88-31,0 35 16,88-105-1,-194 123-15,17-35 16,-17-53 0,0 17-16,0 18 15,124-334 1,-89 281 0,-35 35-1,0 18 1,0 18-1,-35-18 1,35 1 0,-53-19-1,35 89 1,1 0 0,-19-1-16,36 19 15,-17-19 1,-1 19-16,-105-160 15,-18 72 1,-36 16 0,36 36-1,-18-35 1,36 35 0,35 36-16,-1-19 15,-52 1 1,-53-18-1,106 36 1,0-1-16,-194 0 16,123-35-16,18 53 15,-141-35 1,105 35 15,-17 0-15,-17 0-1,-72 0 1,36 0 0,71 0-1,105 0-15,-34 0 16,34 0-16,-17 0 16,-106 0-1,141 0-15,0 0 16,-159 18-1,124-18-15,18 17 16,-301 19 0,159 17-1,36-36 1,106 1 15,34-1-15,-17 19 31,18-1-32,-18 0-15,18 1 16,-18 34 0,0-17-16,18 0 15,-1 18 1,19 17-1,-1 18 1,18 52 0,0 1-1,0-71 1,0 0-16,0 54 16,0-19 15,0-52-31,0 17 15,106 194 1,-71-88-16,18-71 16,35 283-1,-70-318 1,35 36 0,-53-89-1,0 0 1,35 71-1,1 0 1,-1 53 0,18-106-1,-53-36 1,0 1 0,17 35 15,1-35-31,17 52 15,1-17 1,-36-35 0,35-1-1,0 1 1,71 35 0,0-18-16,0 18 15,35-53-15,-18 35 16,89-17-16,0 35 15,-18-53-15,0 0 16,211 18 0,-317-18-16,-17 0 15,52 17 1,1-17 0,-1 0 15,19 0-16,52 0 1,-53 0 0,-18 0-1,-70 0-15,35 0 16,-17 0-16,17 0 16,0 0-16,0 0 15,106 0 1,-105 0-16,-19 0 15,248 0 1,-142 0 0,-35 0-1,-70 0 1,-18 0 15,0-17-15,-18-19-1,18-17-15,0 18 16,70-88 0,-17 34-1,-53 1-15,-35 71 16,34-125 0,-52 72-16,18-89 15,17-88 1,18 36-1,-35-36 1,0-36 0,-18-34-1,0 70 1,0-35 15,0 211-31,0-52 16,-36 34-16,1-16 15,35 16-15,-88 1 16,70 35-16,-17 0 16,-18-70-1,18 17 1,-53 0 0,-1 36-1,1-18 1,88 70-1</inkml:trace>
  <inkml:trace contextRef="#ctx0" brushRef="#br0" timeOffset="60257.12">21043 8096 0,'-35'18'47,"-106"-18"-16,106 0-31,-1 0 16,-87 0-1,17 0 1,-70 0 0,-18 0-1,-18 0 1,124 18-16,-71-1 16,71-17-16,0 18 15,35-18-15,-18 35 16,18-35-1,-17 18-15,17-1 16,-177 72 0,-17-1-1,36 18 1,34-36 0,177-52 15,-53-1-16,36 36 32,17-35-31,-18 53 0,18 52-1,0-17 1,0-18-1,0-35 1,0-18 0,18 36-1,17-54 1,-35 1 0,18 0-1,-1 17-15,1-17 16,17 17-16,-17 0 15,17 0-15,18-17 16,53 35 0,-18 18-16,0-36 15,177 35 1,-177-52 0,18 17-1,35-17 1,53 0-1,18-1 1,70 36 0,-176-53-1,0 0-15,-1 0 16,19 0-16,88 0 16,-71 0-1,-35 0 1,193 0-1,-122 0 1,-1 0 0,36 0-1,52 0 1,-34-18 0,-72 1-1,-87-18 1,0 17-1,-54 0-15,36 1 16,53-54 0,-53 71-1,0-53-15,35-17 16,-35 34 0,-53-17 15,18 1-16,34-37 1,-34 72-16,0-72 31,-18 37-15,0 34-16,0-35 16,0-35-1,0 17-15,0 18 16,0-52-1,0-1 17,-53 53-17,53 17 1,-71-52 15,36 71-31,0-19 16,35 19-16,-36-19 15,19 36-15,-1-35 16,1 18-16,-36-1 31,-18-35-15,53 53-16,-34-18 16,-125-35-1,-123-35 1,-35 71-1,35 17 1,89 0 0,175 0-1,1 0-15,17 0 16,-17 0 15,17 0-15,1 0-16,-54 0 15,36 0 1,17 0 0,1 0-1,-19 0 17,19 0-17</inkml:trace>
  <inkml:trace contextRef="#ctx0" brushRef="#br0" timeOffset="64480.95">20620 9331 0,'0'-18'93,"70"18"-61,-17 0-17,159 53 1,17 88 15,-123-70-31,0-1 16,53 54-1,-89-89-15,1 0 16,-36 1-16,0-19 16</inkml:trace>
  <inkml:trace contextRef="#ctx0" brushRef="#br0" timeOffset="70506.38">21114 10619 0,'158'211'47,"-105"-140"-31,141 193 15,-211-281 63,-18-54-79,-36-70-15,36 53 16,-89-194-1,71 141-15,53 52 16,0-69 0,0 140-1,36 18 1,52 53 15,-18 17-15,-17-34-1,-17 34 1,-36-34-16,0-19 16,0 36-16,0-35 15,-36-18 1,19 17-16,-1 1 16,-17 0-1,35-1 16,-18-17-15,-53 36 0</inkml:trace>
  <inkml:trace contextRef="#ctx0" brushRef="#br0" timeOffset="70858.33">21625 10636 0,'0'0'15,"177"282"1,-142-246 0,-141-230 77,-17 0-77</inkml:trace>
  <inkml:trace contextRef="#ctx0" brushRef="#br0" timeOffset="70996.67">21431 10019 0</inkml:trace>
  <inkml:trace contextRef="#ctx0" brushRef="#br0" timeOffset="71660.46">21484 10513 0,'0'70'31,"265"124"-15,-195-141 0,-70-141 109,0-124-94,0 159-31,71 1 15,35 87 17,-36 0-17,54 89 1,-71-89 0,-18 18 15,-17-124 31,-1 54-46,1-54-16</inkml:trace>
  <inkml:trace contextRef="#ctx0" brushRef="#br0" timeOffset="72089.36">22348 10477 0,'0'-17'15,"0"87"32,36 36-16,70 18-15,-36-71 0,1 35-1,-54-35 1,-17 35 0,0-18-1,-17 1 1,-1-53-16,0 17 15,-35-17 1,36-18 0,-89 0-1,71 0 1,-159-106 15,106-18-15,88 71-16</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684AF-CD8F-B132-0767-71540D221D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5C7D7EA-8EAC-6954-3E8F-22AF1E0F41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F6A5FBA-C773-FB03-5101-1DE23CD19952}"/>
              </a:ext>
            </a:extLst>
          </p:cNvPr>
          <p:cNvSpPr>
            <a:spLocks noGrp="1"/>
          </p:cNvSpPr>
          <p:nvPr>
            <p:ph type="dt" sz="half" idx="10"/>
          </p:nvPr>
        </p:nvSpPr>
        <p:spPr/>
        <p:txBody>
          <a:bodyPr/>
          <a:lstStyle/>
          <a:p>
            <a:fld id="{95280A40-44E1-466D-8840-85304CCB5E48}" type="datetimeFigureOut">
              <a:rPr lang="en-IN" smtClean="0"/>
              <a:t>05-04-2025</a:t>
            </a:fld>
            <a:endParaRPr lang="en-IN"/>
          </a:p>
        </p:txBody>
      </p:sp>
      <p:sp>
        <p:nvSpPr>
          <p:cNvPr id="5" name="Footer Placeholder 4">
            <a:extLst>
              <a:ext uri="{FF2B5EF4-FFF2-40B4-BE49-F238E27FC236}">
                <a16:creationId xmlns:a16="http://schemas.microsoft.com/office/drawing/2014/main" id="{C67D6B35-98EA-A58A-87F5-2236890F05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4F8DFC-623B-7138-7403-8CCFE5F1F3AF}"/>
              </a:ext>
            </a:extLst>
          </p:cNvPr>
          <p:cNvSpPr>
            <a:spLocks noGrp="1"/>
          </p:cNvSpPr>
          <p:nvPr>
            <p:ph type="sldNum" sz="quarter" idx="12"/>
          </p:nvPr>
        </p:nvSpPr>
        <p:spPr/>
        <p:txBody>
          <a:bodyPr/>
          <a:lstStyle/>
          <a:p>
            <a:fld id="{39796B4F-377F-4B79-A066-2AACC47822E5}" type="slidenum">
              <a:rPr lang="en-IN" smtClean="0"/>
              <a:t>‹#›</a:t>
            </a:fld>
            <a:endParaRPr lang="en-IN"/>
          </a:p>
        </p:txBody>
      </p:sp>
    </p:spTree>
    <p:extLst>
      <p:ext uri="{BB962C8B-B14F-4D97-AF65-F5344CB8AC3E}">
        <p14:creationId xmlns:p14="http://schemas.microsoft.com/office/powerpoint/2010/main" val="3066685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D57FB-758E-F86F-D1DE-178B61C783D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BEB50E-478B-6D22-C99F-A58FC27E1B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AC5930-8172-ED19-3F57-B37E08AFA6EC}"/>
              </a:ext>
            </a:extLst>
          </p:cNvPr>
          <p:cNvSpPr>
            <a:spLocks noGrp="1"/>
          </p:cNvSpPr>
          <p:nvPr>
            <p:ph type="dt" sz="half" idx="10"/>
          </p:nvPr>
        </p:nvSpPr>
        <p:spPr/>
        <p:txBody>
          <a:bodyPr/>
          <a:lstStyle/>
          <a:p>
            <a:fld id="{95280A40-44E1-466D-8840-85304CCB5E48}" type="datetimeFigureOut">
              <a:rPr lang="en-IN" smtClean="0"/>
              <a:t>05-04-2025</a:t>
            </a:fld>
            <a:endParaRPr lang="en-IN"/>
          </a:p>
        </p:txBody>
      </p:sp>
      <p:sp>
        <p:nvSpPr>
          <p:cNvPr id="5" name="Footer Placeholder 4">
            <a:extLst>
              <a:ext uri="{FF2B5EF4-FFF2-40B4-BE49-F238E27FC236}">
                <a16:creationId xmlns:a16="http://schemas.microsoft.com/office/drawing/2014/main" id="{868083E0-F698-DCBC-1B21-6696B35F6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0CF2C6-05AB-D0B8-1EAE-8D3ED1DF71F9}"/>
              </a:ext>
            </a:extLst>
          </p:cNvPr>
          <p:cNvSpPr>
            <a:spLocks noGrp="1"/>
          </p:cNvSpPr>
          <p:nvPr>
            <p:ph type="sldNum" sz="quarter" idx="12"/>
          </p:nvPr>
        </p:nvSpPr>
        <p:spPr/>
        <p:txBody>
          <a:bodyPr/>
          <a:lstStyle/>
          <a:p>
            <a:fld id="{39796B4F-377F-4B79-A066-2AACC47822E5}" type="slidenum">
              <a:rPr lang="en-IN" smtClean="0"/>
              <a:t>‹#›</a:t>
            </a:fld>
            <a:endParaRPr lang="en-IN"/>
          </a:p>
        </p:txBody>
      </p:sp>
    </p:spTree>
    <p:extLst>
      <p:ext uri="{BB962C8B-B14F-4D97-AF65-F5344CB8AC3E}">
        <p14:creationId xmlns:p14="http://schemas.microsoft.com/office/powerpoint/2010/main" val="1487954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588B92-4B8B-5AD5-08D4-4BA99F29A0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136CF1-8C0F-75DE-3D91-7EE6DFAF51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162770-A1A8-A0BB-D116-DD628AB04075}"/>
              </a:ext>
            </a:extLst>
          </p:cNvPr>
          <p:cNvSpPr>
            <a:spLocks noGrp="1"/>
          </p:cNvSpPr>
          <p:nvPr>
            <p:ph type="dt" sz="half" idx="10"/>
          </p:nvPr>
        </p:nvSpPr>
        <p:spPr/>
        <p:txBody>
          <a:bodyPr/>
          <a:lstStyle/>
          <a:p>
            <a:fld id="{95280A40-44E1-466D-8840-85304CCB5E48}" type="datetimeFigureOut">
              <a:rPr lang="en-IN" smtClean="0"/>
              <a:t>05-04-2025</a:t>
            </a:fld>
            <a:endParaRPr lang="en-IN"/>
          </a:p>
        </p:txBody>
      </p:sp>
      <p:sp>
        <p:nvSpPr>
          <p:cNvPr id="5" name="Footer Placeholder 4">
            <a:extLst>
              <a:ext uri="{FF2B5EF4-FFF2-40B4-BE49-F238E27FC236}">
                <a16:creationId xmlns:a16="http://schemas.microsoft.com/office/drawing/2014/main" id="{A8F22D78-9F9F-3A51-F663-743FF91962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052364-976F-4E4D-1F04-EDB422793A20}"/>
              </a:ext>
            </a:extLst>
          </p:cNvPr>
          <p:cNvSpPr>
            <a:spLocks noGrp="1"/>
          </p:cNvSpPr>
          <p:nvPr>
            <p:ph type="sldNum" sz="quarter" idx="12"/>
          </p:nvPr>
        </p:nvSpPr>
        <p:spPr/>
        <p:txBody>
          <a:bodyPr/>
          <a:lstStyle/>
          <a:p>
            <a:fld id="{39796B4F-377F-4B79-A066-2AACC47822E5}" type="slidenum">
              <a:rPr lang="en-IN" smtClean="0"/>
              <a:t>‹#›</a:t>
            </a:fld>
            <a:endParaRPr lang="en-IN"/>
          </a:p>
        </p:txBody>
      </p:sp>
    </p:spTree>
    <p:extLst>
      <p:ext uri="{BB962C8B-B14F-4D97-AF65-F5344CB8AC3E}">
        <p14:creationId xmlns:p14="http://schemas.microsoft.com/office/powerpoint/2010/main" val="1182990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23C4-E1BA-5042-2E92-2FBCD8EA72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8AFA49A-3369-76F5-68EE-A44B9411E9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4335B2-0455-FBE7-D297-AA4F83CC9D0B}"/>
              </a:ext>
            </a:extLst>
          </p:cNvPr>
          <p:cNvSpPr>
            <a:spLocks noGrp="1"/>
          </p:cNvSpPr>
          <p:nvPr>
            <p:ph type="dt" sz="half" idx="10"/>
          </p:nvPr>
        </p:nvSpPr>
        <p:spPr/>
        <p:txBody>
          <a:bodyPr/>
          <a:lstStyle/>
          <a:p>
            <a:fld id="{95280A40-44E1-466D-8840-85304CCB5E48}" type="datetimeFigureOut">
              <a:rPr lang="en-IN" smtClean="0"/>
              <a:t>05-04-2025</a:t>
            </a:fld>
            <a:endParaRPr lang="en-IN"/>
          </a:p>
        </p:txBody>
      </p:sp>
      <p:sp>
        <p:nvSpPr>
          <p:cNvPr id="5" name="Footer Placeholder 4">
            <a:extLst>
              <a:ext uri="{FF2B5EF4-FFF2-40B4-BE49-F238E27FC236}">
                <a16:creationId xmlns:a16="http://schemas.microsoft.com/office/drawing/2014/main" id="{8027360B-3843-B20D-2E20-0D682C312C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5E7AA4-6D49-DA59-F2EF-8A47F79375B1}"/>
              </a:ext>
            </a:extLst>
          </p:cNvPr>
          <p:cNvSpPr>
            <a:spLocks noGrp="1"/>
          </p:cNvSpPr>
          <p:nvPr>
            <p:ph type="sldNum" sz="quarter" idx="12"/>
          </p:nvPr>
        </p:nvSpPr>
        <p:spPr/>
        <p:txBody>
          <a:bodyPr/>
          <a:lstStyle/>
          <a:p>
            <a:fld id="{39796B4F-377F-4B79-A066-2AACC47822E5}" type="slidenum">
              <a:rPr lang="en-IN" smtClean="0"/>
              <a:t>‹#›</a:t>
            </a:fld>
            <a:endParaRPr lang="en-IN"/>
          </a:p>
        </p:txBody>
      </p:sp>
    </p:spTree>
    <p:extLst>
      <p:ext uri="{BB962C8B-B14F-4D97-AF65-F5344CB8AC3E}">
        <p14:creationId xmlns:p14="http://schemas.microsoft.com/office/powerpoint/2010/main" val="1070631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2C83B-2D88-0035-DDEF-C1C07F4EEC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47FE4C4-1361-0D92-EFFA-960237E9C6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64D8CB-CA5C-2204-7987-05B2FCC99DC6}"/>
              </a:ext>
            </a:extLst>
          </p:cNvPr>
          <p:cNvSpPr>
            <a:spLocks noGrp="1"/>
          </p:cNvSpPr>
          <p:nvPr>
            <p:ph type="dt" sz="half" idx="10"/>
          </p:nvPr>
        </p:nvSpPr>
        <p:spPr/>
        <p:txBody>
          <a:bodyPr/>
          <a:lstStyle/>
          <a:p>
            <a:fld id="{95280A40-44E1-466D-8840-85304CCB5E48}" type="datetimeFigureOut">
              <a:rPr lang="en-IN" smtClean="0"/>
              <a:t>05-04-2025</a:t>
            </a:fld>
            <a:endParaRPr lang="en-IN"/>
          </a:p>
        </p:txBody>
      </p:sp>
      <p:sp>
        <p:nvSpPr>
          <p:cNvPr id="5" name="Footer Placeholder 4">
            <a:extLst>
              <a:ext uri="{FF2B5EF4-FFF2-40B4-BE49-F238E27FC236}">
                <a16:creationId xmlns:a16="http://schemas.microsoft.com/office/drawing/2014/main" id="{BEC31558-DCD1-ADE6-C1D2-E7945530A9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BBFBC3-2A98-14AB-6EFB-BB7757DBB3BC}"/>
              </a:ext>
            </a:extLst>
          </p:cNvPr>
          <p:cNvSpPr>
            <a:spLocks noGrp="1"/>
          </p:cNvSpPr>
          <p:nvPr>
            <p:ph type="sldNum" sz="quarter" idx="12"/>
          </p:nvPr>
        </p:nvSpPr>
        <p:spPr/>
        <p:txBody>
          <a:bodyPr/>
          <a:lstStyle/>
          <a:p>
            <a:fld id="{39796B4F-377F-4B79-A066-2AACC47822E5}" type="slidenum">
              <a:rPr lang="en-IN" smtClean="0"/>
              <a:t>‹#›</a:t>
            </a:fld>
            <a:endParaRPr lang="en-IN"/>
          </a:p>
        </p:txBody>
      </p:sp>
    </p:spTree>
    <p:extLst>
      <p:ext uri="{BB962C8B-B14F-4D97-AF65-F5344CB8AC3E}">
        <p14:creationId xmlns:p14="http://schemas.microsoft.com/office/powerpoint/2010/main" val="3072714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B6FF6-7852-6DA8-BDAF-F6D98670E1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904CBC-738E-331B-1850-7FF39933AE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F7D937-9BE6-9935-98C4-928C1B40AD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DFB7DF0-9269-75A1-024A-D746386AB6A1}"/>
              </a:ext>
            </a:extLst>
          </p:cNvPr>
          <p:cNvSpPr>
            <a:spLocks noGrp="1"/>
          </p:cNvSpPr>
          <p:nvPr>
            <p:ph type="dt" sz="half" idx="10"/>
          </p:nvPr>
        </p:nvSpPr>
        <p:spPr/>
        <p:txBody>
          <a:bodyPr/>
          <a:lstStyle/>
          <a:p>
            <a:fld id="{95280A40-44E1-466D-8840-85304CCB5E48}" type="datetimeFigureOut">
              <a:rPr lang="en-IN" smtClean="0"/>
              <a:t>05-04-2025</a:t>
            </a:fld>
            <a:endParaRPr lang="en-IN"/>
          </a:p>
        </p:txBody>
      </p:sp>
      <p:sp>
        <p:nvSpPr>
          <p:cNvPr id="6" name="Footer Placeholder 5">
            <a:extLst>
              <a:ext uri="{FF2B5EF4-FFF2-40B4-BE49-F238E27FC236}">
                <a16:creationId xmlns:a16="http://schemas.microsoft.com/office/drawing/2014/main" id="{E05A90CA-4653-BEF6-4ACC-17EFE6C4B5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59C8741-374D-553F-9A05-273A2A393FBF}"/>
              </a:ext>
            </a:extLst>
          </p:cNvPr>
          <p:cNvSpPr>
            <a:spLocks noGrp="1"/>
          </p:cNvSpPr>
          <p:nvPr>
            <p:ph type="sldNum" sz="quarter" idx="12"/>
          </p:nvPr>
        </p:nvSpPr>
        <p:spPr/>
        <p:txBody>
          <a:bodyPr/>
          <a:lstStyle/>
          <a:p>
            <a:fld id="{39796B4F-377F-4B79-A066-2AACC47822E5}" type="slidenum">
              <a:rPr lang="en-IN" smtClean="0"/>
              <a:t>‹#›</a:t>
            </a:fld>
            <a:endParaRPr lang="en-IN"/>
          </a:p>
        </p:txBody>
      </p:sp>
    </p:spTree>
    <p:extLst>
      <p:ext uri="{BB962C8B-B14F-4D97-AF65-F5344CB8AC3E}">
        <p14:creationId xmlns:p14="http://schemas.microsoft.com/office/powerpoint/2010/main" val="98315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030AC-D096-5379-920C-740B016A7D6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D45D42-A6C7-B32C-CB7A-7D5A6087E8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FE17BD-370E-ECF0-8C89-41168EBE5E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AD303AC-7993-2A5E-20E1-05CDB8A931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F84EED-B1BB-427A-8D47-2E9C91A995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E71917D-CB82-275F-6823-3ECEFD686D62}"/>
              </a:ext>
            </a:extLst>
          </p:cNvPr>
          <p:cNvSpPr>
            <a:spLocks noGrp="1"/>
          </p:cNvSpPr>
          <p:nvPr>
            <p:ph type="dt" sz="half" idx="10"/>
          </p:nvPr>
        </p:nvSpPr>
        <p:spPr/>
        <p:txBody>
          <a:bodyPr/>
          <a:lstStyle/>
          <a:p>
            <a:fld id="{95280A40-44E1-466D-8840-85304CCB5E48}" type="datetimeFigureOut">
              <a:rPr lang="en-IN" smtClean="0"/>
              <a:t>05-04-2025</a:t>
            </a:fld>
            <a:endParaRPr lang="en-IN"/>
          </a:p>
        </p:txBody>
      </p:sp>
      <p:sp>
        <p:nvSpPr>
          <p:cNvPr id="8" name="Footer Placeholder 7">
            <a:extLst>
              <a:ext uri="{FF2B5EF4-FFF2-40B4-BE49-F238E27FC236}">
                <a16:creationId xmlns:a16="http://schemas.microsoft.com/office/drawing/2014/main" id="{AE721B82-C487-8DA3-B0C3-C20F206BBF0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BEE4B2D-DF85-E92B-362C-6CCC4AAAFD3E}"/>
              </a:ext>
            </a:extLst>
          </p:cNvPr>
          <p:cNvSpPr>
            <a:spLocks noGrp="1"/>
          </p:cNvSpPr>
          <p:nvPr>
            <p:ph type="sldNum" sz="quarter" idx="12"/>
          </p:nvPr>
        </p:nvSpPr>
        <p:spPr/>
        <p:txBody>
          <a:bodyPr/>
          <a:lstStyle/>
          <a:p>
            <a:fld id="{39796B4F-377F-4B79-A066-2AACC47822E5}" type="slidenum">
              <a:rPr lang="en-IN" smtClean="0"/>
              <a:t>‹#›</a:t>
            </a:fld>
            <a:endParaRPr lang="en-IN"/>
          </a:p>
        </p:txBody>
      </p:sp>
    </p:spTree>
    <p:extLst>
      <p:ext uri="{BB962C8B-B14F-4D97-AF65-F5344CB8AC3E}">
        <p14:creationId xmlns:p14="http://schemas.microsoft.com/office/powerpoint/2010/main" val="448706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3E4FD-F2F8-D9B1-2167-26BB5FCBDC2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CFA470A-EC9E-3441-DEDA-0E2C0971213B}"/>
              </a:ext>
            </a:extLst>
          </p:cNvPr>
          <p:cNvSpPr>
            <a:spLocks noGrp="1"/>
          </p:cNvSpPr>
          <p:nvPr>
            <p:ph type="dt" sz="half" idx="10"/>
          </p:nvPr>
        </p:nvSpPr>
        <p:spPr/>
        <p:txBody>
          <a:bodyPr/>
          <a:lstStyle/>
          <a:p>
            <a:fld id="{95280A40-44E1-466D-8840-85304CCB5E48}" type="datetimeFigureOut">
              <a:rPr lang="en-IN" smtClean="0"/>
              <a:t>05-04-2025</a:t>
            </a:fld>
            <a:endParaRPr lang="en-IN"/>
          </a:p>
        </p:txBody>
      </p:sp>
      <p:sp>
        <p:nvSpPr>
          <p:cNvPr id="4" name="Footer Placeholder 3">
            <a:extLst>
              <a:ext uri="{FF2B5EF4-FFF2-40B4-BE49-F238E27FC236}">
                <a16:creationId xmlns:a16="http://schemas.microsoft.com/office/drawing/2014/main" id="{4DC52D3A-438C-4CFB-B10F-EC715E40E1F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848AC6C-2392-45D6-DA8E-FA77DCC33C8A}"/>
              </a:ext>
            </a:extLst>
          </p:cNvPr>
          <p:cNvSpPr>
            <a:spLocks noGrp="1"/>
          </p:cNvSpPr>
          <p:nvPr>
            <p:ph type="sldNum" sz="quarter" idx="12"/>
          </p:nvPr>
        </p:nvSpPr>
        <p:spPr/>
        <p:txBody>
          <a:bodyPr/>
          <a:lstStyle/>
          <a:p>
            <a:fld id="{39796B4F-377F-4B79-A066-2AACC47822E5}" type="slidenum">
              <a:rPr lang="en-IN" smtClean="0"/>
              <a:t>‹#›</a:t>
            </a:fld>
            <a:endParaRPr lang="en-IN"/>
          </a:p>
        </p:txBody>
      </p:sp>
    </p:spTree>
    <p:extLst>
      <p:ext uri="{BB962C8B-B14F-4D97-AF65-F5344CB8AC3E}">
        <p14:creationId xmlns:p14="http://schemas.microsoft.com/office/powerpoint/2010/main" val="1083569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CB309B-3365-42D6-50A2-B0BB1CD2543D}"/>
              </a:ext>
            </a:extLst>
          </p:cNvPr>
          <p:cNvSpPr>
            <a:spLocks noGrp="1"/>
          </p:cNvSpPr>
          <p:nvPr>
            <p:ph type="dt" sz="half" idx="10"/>
          </p:nvPr>
        </p:nvSpPr>
        <p:spPr/>
        <p:txBody>
          <a:bodyPr/>
          <a:lstStyle/>
          <a:p>
            <a:fld id="{95280A40-44E1-466D-8840-85304CCB5E48}" type="datetimeFigureOut">
              <a:rPr lang="en-IN" smtClean="0"/>
              <a:t>05-04-2025</a:t>
            </a:fld>
            <a:endParaRPr lang="en-IN"/>
          </a:p>
        </p:txBody>
      </p:sp>
      <p:sp>
        <p:nvSpPr>
          <p:cNvPr id="3" name="Footer Placeholder 2">
            <a:extLst>
              <a:ext uri="{FF2B5EF4-FFF2-40B4-BE49-F238E27FC236}">
                <a16:creationId xmlns:a16="http://schemas.microsoft.com/office/drawing/2014/main" id="{47A24446-5538-625D-CB1F-1178E9E4FCA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480C432-D3BD-8727-E90B-C5C35CFFB8E0}"/>
              </a:ext>
            </a:extLst>
          </p:cNvPr>
          <p:cNvSpPr>
            <a:spLocks noGrp="1"/>
          </p:cNvSpPr>
          <p:nvPr>
            <p:ph type="sldNum" sz="quarter" idx="12"/>
          </p:nvPr>
        </p:nvSpPr>
        <p:spPr/>
        <p:txBody>
          <a:bodyPr/>
          <a:lstStyle/>
          <a:p>
            <a:fld id="{39796B4F-377F-4B79-A066-2AACC47822E5}" type="slidenum">
              <a:rPr lang="en-IN" smtClean="0"/>
              <a:t>‹#›</a:t>
            </a:fld>
            <a:endParaRPr lang="en-IN"/>
          </a:p>
        </p:txBody>
      </p:sp>
    </p:spTree>
    <p:extLst>
      <p:ext uri="{BB962C8B-B14F-4D97-AF65-F5344CB8AC3E}">
        <p14:creationId xmlns:p14="http://schemas.microsoft.com/office/powerpoint/2010/main" val="112449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A6CB-0E60-16E2-AF39-7983C9F777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0B77B62-0D8B-489B-D55E-0C73E85ADC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46220CA-0760-A4C9-5DAA-F8FE432C7B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6317DE-4847-FACF-E96E-AF55DA68A179}"/>
              </a:ext>
            </a:extLst>
          </p:cNvPr>
          <p:cNvSpPr>
            <a:spLocks noGrp="1"/>
          </p:cNvSpPr>
          <p:nvPr>
            <p:ph type="dt" sz="half" idx="10"/>
          </p:nvPr>
        </p:nvSpPr>
        <p:spPr/>
        <p:txBody>
          <a:bodyPr/>
          <a:lstStyle/>
          <a:p>
            <a:fld id="{95280A40-44E1-466D-8840-85304CCB5E48}" type="datetimeFigureOut">
              <a:rPr lang="en-IN" smtClean="0"/>
              <a:t>05-04-2025</a:t>
            </a:fld>
            <a:endParaRPr lang="en-IN"/>
          </a:p>
        </p:txBody>
      </p:sp>
      <p:sp>
        <p:nvSpPr>
          <p:cNvPr id="6" name="Footer Placeholder 5">
            <a:extLst>
              <a:ext uri="{FF2B5EF4-FFF2-40B4-BE49-F238E27FC236}">
                <a16:creationId xmlns:a16="http://schemas.microsoft.com/office/drawing/2014/main" id="{CCAABE9A-0BC6-5B58-9DB4-5C467480C3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645CC8-4AFD-E4CF-D372-028F7A08BFD2}"/>
              </a:ext>
            </a:extLst>
          </p:cNvPr>
          <p:cNvSpPr>
            <a:spLocks noGrp="1"/>
          </p:cNvSpPr>
          <p:nvPr>
            <p:ph type="sldNum" sz="quarter" idx="12"/>
          </p:nvPr>
        </p:nvSpPr>
        <p:spPr/>
        <p:txBody>
          <a:bodyPr/>
          <a:lstStyle/>
          <a:p>
            <a:fld id="{39796B4F-377F-4B79-A066-2AACC47822E5}" type="slidenum">
              <a:rPr lang="en-IN" smtClean="0"/>
              <a:t>‹#›</a:t>
            </a:fld>
            <a:endParaRPr lang="en-IN"/>
          </a:p>
        </p:txBody>
      </p:sp>
    </p:spTree>
    <p:extLst>
      <p:ext uri="{BB962C8B-B14F-4D97-AF65-F5344CB8AC3E}">
        <p14:creationId xmlns:p14="http://schemas.microsoft.com/office/powerpoint/2010/main" val="3659152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C7EC0-5BFD-6A11-6185-DD2AF1FFD7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962A2FA-0462-F6CE-3350-02456D9C3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8598FA6-8977-8516-BA4D-D487E3EB9A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69D164-9434-4630-9C3D-BF3F5A502BA9}"/>
              </a:ext>
            </a:extLst>
          </p:cNvPr>
          <p:cNvSpPr>
            <a:spLocks noGrp="1"/>
          </p:cNvSpPr>
          <p:nvPr>
            <p:ph type="dt" sz="half" idx="10"/>
          </p:nvPr>
        </p:nvSpPr>
        <p:spPr/>
        <p:txBody>
          <a:bodyPr/>
          <a:lstStyle/>
          <a:p>
            <a:fld id="{95280A40-44E1-466D-8840-85304CCB5E48}" type="datetimeFigureOut">
              <a:rPr lang="en-IN" smtClean="0"/>
              <a:t>05-04-2025</a:t>
            </a:fld>
            <a:endParaRPr lang="en-IN"/>
          </a:p>
        </p:txBody>
      </p:sp>
      <p:sp>
        <p:nvSpPr>
          <p:cNvPr id="6" name="Footer Placeholder 5">
            <a:extLst>
              <a:ext uri="{FF2B5EF4-FFF2-40B4-BE49-F238E27FC236}">
                <a16:creationId xmlns:a16="http://schemas.microsoft.com/office/drawing/2014/main" id="{74765B33-9616-C9D3-9D5B-D71916AC6E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2D181F-64E0-4D1A-F439-E02170E40496}"/>
              </a:ext>
            </a:extLst>
          </p:cNvPr>
          <p:cNvSpPr>
            <a:spLocks noGrp="1"/>
          </p:cNvSpPr>
          <p:nvPr>
            <p:ph type="sldNum" sz="quarter" idx="12"/>
          </p:nvPr>
        </p:nvSpPr>
        <p:spPr/>
        <p:txBody>
          <a:bodyPr/>
          <a:lstStyle/>
          <a:p>
            <a:fld id="{39796B4F-377F-4B79-A066-2AACC47822E5}" type="slidenum">
              <a:rPr lang="en-IN" smtClean="0"/>
              <a:t>‹#›</a:t>
            </a:fld>
            <a:endParaRPr lang="en-IN"/>
          </a:p>
        </p:txBody>
      </p:sp>
    </p:spTree>
    <p:extLst>
      <p:ext uri="{BB962C8B-B14F-4D97-AF65-F5344CB8AC3E}">
        <p14:creationId xmlns:p14="http://schemas.microsoft.com/office/powerpoint/2010/main" val="3736687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7E6B94-3197-C0D2-8668-38498CDC61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F03A66-C9DD-1F78-CB33-3F0C6DD7D3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989726-B6A0-0E61-AFFE-4758BBE5A2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280A40-44E1-466D-8840-85304CCB5E48}" type="datetimeFigureOut">
              <a:rPr lang="en-IN" smtClean="0"/>
              <a:t>05-04-2025</a:t>
            </a:fld>
            <a:endParaRPr lang="en-IN"/>
          </a:p>
        </p:txBody>
      </p:sp>
      <p:sp>
        <p:nvSpPr>
          <p:cNvPr id="5" name="Footer Placeholder 4">
            <a:extLst>
              <a:ext uri="{FF2B5EF4-FFF2-40B4-BE49-F238E27FC236}">
                <a16:creationId xmlns:a16="http://schemas.microsoft.com/office/drawing/2014/main" id="{9D1C239F-D462-0CDC-4BF0-E683E41667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2712DE5-A5EE-A747-1E3E-6FF8BA673A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796B4F-377F-4B79-A066-2AACC47822E5}" type="slidenum">
              <a:rPr lang="en-IN" smtClean="0"/>
              <a:t>‹#›</a:t>
            </a:fld>
            <a:endParaRPr lang="en-IN"/>
          </a:p>
        </p:txBody>
      </p:sp>
    </p:spTree>
    <p:extLst>
      <p:ext uri="{BB962C8B-B14F-4D97-AF65-F5344CB8AC3E}">
        <p14:creationId xmlns:p14="http://schemas.microsoft.com/office/powerpoint/2010/main" val="2150583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2AC3B-35A9-A7A1-4195-F11A92BECE84}"/>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140CE73D-8C99-F17F-D4BC-A6E9B35BE389}"/>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6A818288-3789-CE4A-D4DD-65EA2A998365}"/>
              </a:ext>
            </a:extLst>
          </p:cNvPr>
          <p:cNvPicPr>
            <a:picLocks noChangeAspect="1"/>
          </p:cNvPicPr>
          <p:nvPr/>
        </p:nvPicPr>
        <p:blipFill>
          <a:blip r:embed="rId2"/>
          <a:stretch>
            <a:fillRect/>
          </a:stretch>
        </p:blipFill>
        <p:spPr>
          <a:xfrm>
            <a:off x="357639" y="284286"/>
            <a:ext cx="11476721" cy="6451353"/>
          </a:xfrm>
          <a:prstGeom prst="rect">
            <a:avLst/>
          </a:prstGeom>
        </p:spPr>
      </p:pic>
    </p:spTree>
    <p:extLst>
      <p:ext uri="{BB962C8B-B14F-4D97-AF65-F5344CB8AC3E}">
        <p14:creationId xmlns:p14="http://schemas.microsoft.com/office/powerpoint/2010/main" val="288986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9DB7D-9E46-18C1-36D0-D42B8BA66A3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15A9DDF-B60C-212D-874F-7CBDE7CD374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C851704-9656-2750-C833-C1423DE7D783}"/>
              </a:ext>
            </a:extLst>
          </p:cNvPr>
          <p:cNvPicPr>
            <a:picLocks noChangeAspect="1"/>
          </p:cNvPicPr>
          <p:nvPr/>
        </p:nvPicPr>
        <p:blipFill>
          <a:blip r:embed="rId2"/>
          <a:stretch>
            <a:fillRect/>
          </a:stretch>
        </p:blipFill>
        <p:spPr>
          <a:xfrm>
            <a:off x="88998" y="100583"/>
            <a:ext cx="12103002" cy="6654178"/>
          </a:xfrm>
          <a:prstGeom prst="rect">
            <a:avLst/>
          </a:prstGeom>
        </p:spPr>
      </p:pic>
    </p:spTree>
    <p:extLst>
      <p:ext uri="{BB962C8B-B14F-4D97-AF65-F5344CB8AC3E}">
        <p14:creationId xmlns:p14="http://schemas.microsoft.com/office/powerpoint/2010/main" val="4024239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05A47-33AD-7A3B-56E1-4A65CD2C622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5898B3F-B45B-B2F7-DB07-226BCC41A15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BEDDD5E-66C0-3B05-F477-178CE0075C0E}"/>
              </a:ext>
            </a:extLst>
          </p:cNvPr>
          <p:cNvPicPr>
            <a:picLocks noChangeAspect="1"/>
          </p:cNvPicPr>
          <p:nvPr/>
        </p:nvPicPr>
        <p:blipFill>
          <a:blip r:embed="rId2"/>
          <a:stretch>
            <a:fillRect/>
          </a:stretch>
        </p:blipFill>
        <p:spPr>
          <a:xfrm>
            <a:off x="69334" y="0"/>
            <a:ext cx="12122665" cy="6785499"/>
          </a:xfrm>
          <a:prstGeom prst="rect">
            <a:avLst/>
          </a:prstGeom>
        </p:spPr>
      </p:pic>
    </p:spTree>
    <p:extLst>
      <p:ext uri="{BB962C8B-B14F-4D97-AF65-F5344CB8AC3E}">
        <p14:creationId xmlns:p14="http://schemas.microsoft.com/office/powerpoint/2010/main" val="339212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62C0-EDEE-0EAC-1E36-0885918ADDB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74522E6-630B-9374-3404-8952BCDB63D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153D228-D1D3-BE53-1CDD-388C7C4E34A4}"/>
              </a:ext>
            </a:extLst>
          </p:cNvPr>
          <p:cNvPicPr>
            <a:picLocks noChangeAspect="1"/>
          </p:cNvPicPr>
          <p:nvPr/>
        </p:nvPicPr>
        <p:blipFill>
          <a:blip r:embed="rId2"/>
          <a:stretch>
            <a:fillRect/>
          </a:stretch>
        </p:blipFill>
        <p:spPr>
          <a:xfrm>
            <a:off x="90599" y="87926"/>
            <a:ext cx="11993246" cy="6709430"/>
          </a:xfrm>
          <a:prstGeom prst="rect">
            <a:avLst/>
          </a:prstGeom>
        </p:spPr>
      </p:pic>
    </p:spTree>
    <p:extLst>
      <p:ext uri="{BB962C8B-B14F-4D97-AF65-F5344CB8AC3E}">
        <p14:creationId xmlns:p14="http://schemas.microsoft.com/office/powerpoint/2010/main" val="2110357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B103-CC9E-3ACB-A16B-D0FA490195F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C8D3394-3514-6452-FFA3-EEFF5DF80F9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4574356-BF04-E2E0-E62E-B6B059B3020F}"/>
              </a:ext>
            </a:extLst>
          </p:cNvPr>
          <p:cNvPicPr>
            <a:picLocks noChangeAspect="1"/>
          </p:cNvPicPr>
          <p:nvPr/>
        </p:nvPicPr>
        <p:blipFill>
          <a:blip r:embed="rId2"/>
          <a:stretch>
            <a:fillRect/>
          </a:stretch>
        </p:blipFill>
        <p:spPr>
          <a:xfrm>
            <a:off x="92809" y="72684"/>
            <a:ext cx="12099191" cy="6801523"/>
          </a:xfrm>
          <a:prstGeom prst="rect">
            <a:avLst/>
          </a:prstGeom>
        </p:spPr>
      </p:pic>
    </p:spTree>
    <p:extLst>
      <p:ext uri="{BB962C8B-B14F-4D97-AF65-F5344CB8AC3E}">
        <p14:creationId xmlns:p14="http://schemas.microsoft.com/office/powerpoint/2010/main" val="3373249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7393-C04B-C2E6-0FA0-4539A3A0A13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0018F17-BAFB-F317-25A4-9A11EEB0BEF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FA0D2AA-AB6D-6C85-7163-8CFF20699B71}"/>
              </a:ext>
            </a:extLst>
          </p:cNvPr>
          <p:cNvPicPr>
            <a:picLocks noChangeAspect="1"/>
          </p:cNvPicPr>
          <p:nvPr/>
        </p:nvPicPr>
        <p:blipFill>
          <a:blip r:embed="rId2"/>
          <a:stretch>
            <a:fillRect/>
          </a:stretch>
        </p:blipFill>
        <p:spPr>
          <a:xfrm>
            <a:off x="162248" y="131677"/>
            <a:ext cx="11960926" cy="6692289"/>
          </a:xfrm>
          <a:prstGeom prst="rect">
            <a:avLst/>
          </a:prstGeom>
        </p:spPr>
      </p:pic>
    </p:spTree>
    <p:extLst>
      <p:ext uri="{BB962C8B-B14F-4D97-AF65-F5344CB8AC3E}">
        <p14:creationId xmlns:p14="http://schemas.microsoft.com/office/powerpoint/2010/main" val="950775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78A8-24AC-C5E1-76B6-675EB84BC1A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81FD4E4-6D9D-3F28-E557-11E2F5961E6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334FE7F-E656-7FFF-7617-5A9B091A22E5}"/>
              </a:ext>
            </a:extLst>
          </p:cNvPr>
          <p:cNvPicPr>
            <a:picLocks noChangeAspect="1"/>
          </p:cNvPicPr>
          <p:nvPr/>
        </p:nvPicPr>
        <p:blipFill>
          <a:blip r:embed="rId2"/>
          <a:stretch>
            <a:fillRect/>
          </a:stretch>
        </p:blipFill>
        <p:spPr>
          <a:xfrm>
            <a:off x="147379" y="71086"/>
            <a:ext cx="11916802" cy="6758110"/>
          </a:xfrm>
          <a:prstGeom prst="rect">
            <a:avLst/>
          </a:prstGeom>
        </p:spPr>
      </p:pic>
    </p:spTree>
    <p:extLst>
      <p:ext uri="{BB962C8B-B14F-4D97-AF65-F5344CB8AC3E}">
        <p14:creationId xmlns:p14="http://schemas.microsoft.com/office/powerpoint/2010/main" val="2637071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29788-3A29-8647-A615-90BA246669A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A7A0228-98EA-4E21-6418-77873EF6B4A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3B95F43-3426-2C06-94EC-B3F35FEE589F}"/>
              </a:ext>
            </a:extLst>
          </p:cNvPr>
          <p:cNvPicPr>
            <a:picLocks noChangeAspect="1"/>
          </p:cNvPicPr>
          <p:nvPr/>
        </p:nvPicPr>
        <p:blipFill>
          <a:blip r:embed="rId2"/>
          <a:stretch>
            <a:fillRect/>
          </a:stretch>
        </p:blipFill>
        <p:spPr>
          <a:xfrm>
            <a:off x="150204" y="80305"/>
            <a:ext cx="12041796" cy="6727577"/>
          </a:xfrm>
          <a:prstGeom prst="rect">
            <a:avLst/>
          </a:prstGeom>
        </p:spPr>
      </p:pic>
    </p:spTree>
    <p:extLst>
      <p:ext uri="{BB962C8B-B14F-4D97-AF65-F5344CB8AC3E}">
        <p14:creationId xmlns:p14="http://schemas.microsoft.com/office/powerpoint/2010/main" val="1755786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74E5E-C7CD-0636-D534-54AF507F0EA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E186732-1D0F-471D-7B8E-2E836F752BC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80D7202-9D4E-A903-66C0-C488394DB2C2}"/>
              </a:ext>
            </a:extLst>
          </p:cNvPr>
          <p:cNvPicPr>
            <a:picLocks noChangeAspect="1"/>
          </p:cNvPicPr>
          <p:nvPr/>
        </p:nvPicPr>
        <p:blipFill>
          <a:blip r:embed="rId2"/>
          <a:stretch>
            <a:fillRect/>
          </a:stretch>
        </p:blipFill>
        <p:spPr>
          <a:xfrm>
            <a:off x="107065" y="71698"/>
            <a:ext cx="11976780" cy="6797329"/>
          </a:xfrm>
          <a:prstGeom prst="rect">
            <a:avLst/>
          </a:prstGeom>
        </p:spPr>
      </p:pic>
    </p:spTree>
    <p:extLst>
      <p:ext uri="{BB962C8B-B14F-4D97-AF65-F5344CB8AC3E}">
        <p14:creationId xmlns:p14="http://schemas.microsoft.com/office/powerpoint/2010/main" val="2706652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84DA3-E2DB-5F2A-CEFD-01F6326775E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2956C0D-2181-1A24-627F-9ED07C5DF49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6D05E9E-BD94-AC86-B522-7F49D102997B}"/>
              </a:ext>
            </a:extLst>
          </p:cNvPr>
          <p:cNvPicPr>
            <a:picLocks noChangeAspect="1"/>
          </p:cNvPicPr>
          <p:nvPr/>
        </p:nvPicPr>
        <p:blipFill>
          <a:blip r:embed="rId2"/>
          <a:stretch>
            <a:fillRect/>
          </a:stretch>
        </p:blipFill>
        <p:spPr>
          <a:xfrm>
            <a:off x="103255" y="72685"/>
            <a:ext cx="12019919" cy="6725296"/>
          </a:xfrm>
          <a:prstGeom prst="rect">
            <a:avLst/>
          </a:prstGeom>
        </p:spPr>
      </p:pic>
    </p:spTree>
    <p:extLst>
      <p:ext uri="{BB962C8B-B14F-4D97-AF65-F5344CB8AC3E}">
        <p14:creationId xmlns:p14="http://schemas.microsoft.com/office/powerpoint/2010/main" val="3102859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0B64-5ED7-E182-A0B2-748FD06F211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E2A19CA-862F-CE00-DAE5-4ACDE2CBAE7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6BB79F2-136B-32C4-FCAD-5B0B1EF0AE3F}"/>
              </a:ext>
            </a:extLst>
          </p:cNvPr>
          <p:cNvPicPr>
            <a:picLocks noChangeAspect="1"/>
          </p:cNvPicPr>
          <p:nvPr/>
        </p:nvPicPr>
        <p:blipFill>
          <a:blip r:embed="rId2"/>
          <a:stretch>
            <a:fillRect/>
          </a:stretch>
        </p:blipFill>
        <p:spPr>
          <a:xfrm>
            <a:off x="122306" y="80918"/>
            <a:ext cx="12069694" cy="6819036"/>
          </a:xfrm>
          <a:prstGeom prst="rect">
            <a:avLst/>
          </a:prstGeom>
        </p:spPr>
      </p:pic>
    </p:spTree>
    <p:extLst>
      <p:ext uri="{BB962C8B-B14F-4D97-AF65-F5344CB8AC3E}">
        <p14:creationId xmlns:p14="http://schemas.microsoft.com/office/powerpoint/2010/main" val="1185203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6E5A6-B4FB-2FFA-45CF-9EC19E2247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49258DA-3333-767D-B6FE-39C1B27CA7C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358E829-36F5-51A9-054F-59CE34809587}"/>
              </a:ext>
            </a:extLst>
          </p:cNvPr>
          <p:cNvPicPr>
            <a:picLocks noChangeAspect="1"/>
          </p:cNvPicPr>
          <p:nvPr/>
        </p:nvPicPr>
        <p:blipFill>
          <a:blip r:embed="rId2"/>
          <a:stretch>
            <a:fillRect/>
          </a:stretch>
        </p:blipFill>
        <p:spPr>
          <a:xfrm>
            <a:off x="0" y="-1"/>
            <a:ext cx="12093678" cy="6744930"/>
          </a:xfrm>
          <a:prstGeom prst="rect">
            <a:avLst/>
          </a:prstGeom>
        </p:spPr>
      </p:pic>
    </p:spTree>
    <p:extLst>
      <p:ext uri="{BB962C8B-B14F-4D97-AF65-F5344CB8AC3E}">
        <p14:creationId xmlns:p14="http://schemas.microsoft.com/office/powerpoint/2010/main" val="526249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8912B-81DB-4DB0-66A5-5C7727021CA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C99005-F567-0B18-9B0B-9E092F78F7E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F29CBB2-A735-893A-BA8C-0BA802F45AAF}"/>
              </a:ext>
            </a:extLst>
          </p:cNvPr>
          <p:cNvPicPr>
            <a:picLocks noChangeAspect="1"/>
          </p:cNvPicPr>
          <p:nvPr/>
        </p:nvPicPr>
        <p:blipFill>
          <a:blip r:embed="rId2"/>
          <a:stretch>
            <a:fillRect/>
          </a:stretch>
        </p:blipFill>
        <p:spPr>
          <a:xfrm>
            <a:off x="0" y="0"/>
            <a:ext cx="12093677" cy="6850424"/>
          </a:xfrm>
          <a:prstGeom prst="rect">
            <a:avLst/>
          </a:prstGeom>
        </p:spPr>
      </p:pic>
    </p:spTree>
    <p:extLst>
      <p:ext uri="{BB962C8B-B14F-4D97-AF65-F5344CB8AC3E}">
        <p14:creationId xmlns:p14="http://schemas.microsoft.com/office/powerpoint/2010/main" val="3347424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94D66-8A7A-308F-E152-2E2E6C447CA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B4674A0-3FD3-DAFA-C064-C8F4A942A56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1956720-B455-DFE3-4CA8-BD4DFEE8B058}"/>
              </a:ext>
            </a:extLst>
          </p:cNvPr>
          <p:cNvPicPr>
            <a:picLocks noChangeAspect="1"/>
          </p:cNvPicPr>
          <p:nvPr/>
        </p:nvPicPr>
        <p:blipFill>
          <a:blip r:embed="rId2"/>
          <a:stretch>
            <a:fillRect/>
          </a:stretch>
        </p:blipFill>
        <p:spPr>
          <a:xfrm>
            <a:off x="103254" y="72685"/>
            <a:ext cx="12088746" cy="6763806"/>
          </a:xfrm>
          <a:prstGeom prst="rect">
            <a:avLst/>
          </a:prstGeom>
        </p:spPr>
      </p:pic>
    </p:spTree>
    <p:extLst>
      <p:ext uri="{BB962C8B-B14F-4D97-AF65-F5344CB8AC3E}">
        <p14:creationId xmlns:p14="http://schemas.microsoft.com/office/powerpoint/2010/main" val="1319224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356D-F6CE-622E-EACD-56EA85E5402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5819F0D-B262-D8A2-9D7A-F4C2DEE58AB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883C48E-F69A-A3F1-055A-481FEE7775F0}"/>
              </a:ext>
            </a:extLst>
          </p:cNvPr>
          <p:cNvPicPr>
            <a:picLocks noChangeAspect="1"/>
          </p:cNvPicPr>
          <p:nvPr/>
        </p:nvPicPr>
        <p:blipFill>
          <a:blip r:embed="rId2"/>
          <a:stretch>
            <a:fillRect/>
          </a:stretch>
        </p:blipFill>
        <p:spPr>
          <a:xfrm>
            <a:off x="110875" y="83130"/>
            <a:ext cx="11963138" cy="6728916"/>
          </a:xfrm>
          <a:prstGeom prst="rect">
            <a:avLst/>
          </a:prstGeom>
        </p:spPr>
      </p:pic>
    </p:spTree>
    <p:extLst>
      <p:ext uri="{BB962C8B-B14F-4D97-AF65-F5344CB8AC3E}">
        <p14:creationId xmlns:p14="http://schemas.microsoft.com/office/powerpoint/2010/main" val="2371680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8A3B8-2816-7CA8-C713-652569FDD2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E26F6F8-174A-75B6-79B4-66345ECCC88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59210A-EE57-E391-0385-5C24E162C1D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85122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BA2C-9E42-0293-7299-30C58C64536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A872D3B-9AA4-35D6-119C-6FC418CA685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B09D98F-89A3-25AD-76E8-3BB44CD80EB6}"/>
              </a:ext>
            </a:extLst>
          </p:cNvPr>
          <p:cNvPicPr>
            <a:picLocks noChangeAspect="1"/>
          </p:cNvPicPr>
          <p:nvPr/>
        </p:nvPicPr>
        <p:blipFill>
          <a:blip r:embed="rId2"/>
          <a:stretch>
            <a:fillRect/>
          </a:stretch>
        </p:blipFill>
        <p:spPr>
          <a:xfrm>
            <a:off x="113086" y="77108"/>
            <a:ext cx="11980591" cy="6748205"/>
          </a:xfrm>
          <a:prstGeom prst="rect">
            <a:avLst/>
          </a:prstGeom>
        </p:spPr>
      </p:pic>
    </p:spTree>
    <p:extLst>
      <p:ext uri="{BB962C8B-B14F-4D97-AF65-F5344CB8AC3E}">
        <p14:creationId xmlns:p14="http://schemas.microsoft.com/office/powerpoint/2010/main" val="4160760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52FEE-58DE-D652-3B8E-DFB1964965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EFDC620-947A-A392-6192-C012EFCD559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0FB312F-D513-F544-09ED-890F442D786A}"/>
              </a:ext>
            </a:extLst>
          </p:cNvPr>
          <p:cNvPicPr>
            <a:picLocks noChangeAspect="1"/>
          </p:cNvPicPr>
          <p:nvPr/>
        </p:nvPicPr>
        <p:blipFill>
          <a:blip r:embed="rId2"/>
          <a:stretch>
            <a:fillRect/>
          </a:stretch>
        </p:blipFill>
        <p:spPr>
          <a:xfrm>
            <a:off x="0" y="-1"/>
            <a:ext cx="12118464" cy="6858001"/>
          </a:xfrm>
          <a:prstGeom prst="rect">
            <a:avLst/>
          </a:prstGeom>
        </p:spPr>
      </p:pic>
    </p:spTree>
    <p:extLst>
      <p:ext uri="{BB962C8B-B14F-4D97-AF65-F5344CB8AC3E}">
        <p14:creationId xmlns:p14="http://schemas.microsoft.com/office/powerpoint/2010/main" val="1995945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BD40D-93D0-B410-313D-25E2FB40FF0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8A0A21F-AC6C-583A-D559-217F861A2DF6}"/>
              </a:ext>
            </a:extLst>
          </p:cNvPr>
          <p:cNvPicPr>
            <a:picLocks noGrp="1" noChangeAspect="1"/>
          </p:cNvPicPr>
          <p:nvPr>
            <p:ph idx="1"/>
          </p:nvPr>
        </p:nvPicPr>
        <p:blipFill>
          <a:blip r:embed="rId2"/>
          <a:stretch>
            <a:fillRect/>
          </a:stretch>
        </p:blipFill>
        <p:spPr>
          <a:xfrm>
            <a:off x="39329" y="0"/>
            <a:ext cx="12113342" cy="6843696"/>
          </a:xfrm>
        </p:spPr>
      </p:pic>
    </p:spTree>
    <p:extLst>
      <p:ext uri="{BB962C8B-B14F-4D97-AF65-F5344CB8AC3E}">
        <p14:creationId xmlns:p14="http://schemas.microsoft.com/office/powerpoint/2010/main" val="1911235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1209-45CF-68EF-066A-BDBFB2F4B1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4DA4EC4-B357-7CC9-0634-A85D30BF5D0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FA4E4E6-576D-A819-ED74-9E33F2F9A647}"/>
              </a:ext>
            </a:extLst>
          </p:cNvPr>
          <p:cNvPicPr>
            <a:picLocks noChangeAspect="1"/>
          </p:cNvPicPr>
          <p:nvPr/>
        </p:nvPicPr>
        <p:blipFill>
          <a:blip r:embed="rId2"/>
          <a:stretch>
            <a:fillRect/>
          </a:stretch>
        </p:blipFill>
        <p:spPr>
          <a:xfrm>
            <a:off x="0" y="-1"/>
            <a:ext cx="12192000" cy="6847247"/>
          </a:xfrm>
          <a:prstGeom prst="rect">
            <a:avLst/>
          </a:prstGeom>
        </p:spPr>
      </p:pic>
    </p:spTree>
    <p:extLst>
      <p:ext uri="{BB962C8B-B14F-4D97-AF65-F5344CB8AC3E}">
        <p14:creationId xmlns:p14="http://schemas.microsoft.com/office/powerpoint/2010/main" val="514787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E5917-D0BA-D2A6-730D-F1F82F30151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968BE8A-2C66-EEB3-A8F0-D9D5A4FBDE0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0FF8DE7-B59B-6648-2E27-262C8971E62F}"/>
              </a:ext>
            </a:extLst>
          </p:cNvPr>
          <p:cNvPicPr>
            <a:picLocks noChangeAspect="1"/>
          </p:cNvPicPr>
          <p:nvPr/>
        </p:nvPicPr>
        <p:blipFill>
          <a:blip r:embed="rId2"/>
          <a:stretch>
            <a:fillRect/>
          </a:stretch>
        </p:blipFill>
        <p:spPr>
          <a:xfrm>
            <a:off x="0" y="0"/>
            <a:ext cx="12192000" cy="6842216"/>
          </a:xfrm>
          <a:prstGeom prst="rect">
            <a:avLst/>
          </a:prstGeom>
        </p:spPr>
      </p:pic>
    </p:spTree>
    <p:extLst>
      <p:ext uri="{BB962C8B-B14F-4D97-AF65-F5344CB8AC3E}">
        <p14:creationId xmlns:p14="http://schemas.microsoft.com/office/powerpoint/2010/main" val="3140581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E7170-3B39-20F0-33EB-95176A6C4E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AB60D8-9968-762B-C1C0-E64F7F5AEE0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4A5C580-C158-1F22-D6D5-12A8E326BE0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313A7D6-481B-1D60-2438-92FE40B209AA}"/>
              </a:ext>
            </a:extLst>
          </p:cNvPr>
          <p:cNvPicPr>
            <a:picLocks noChangeAspect="1"/>
          </p:cNvPicPr>
          <p:nvPr/>
        </p:nvPicPr>
        <p:blipFill>
          <a:blip r:embed="rId2"/>
          <a:stretch>
            <a:fillRect/>
          </a:stretch>
        </p:blipFill>
        <p:spPr>
          <a:xfrm>
            <a:off x="0" y="0"/>
            <a:ext cx="12192000" cy="6860154"/>
          </a:xfrm>
          <a:prstGeom prst="rect">
            <a:avLst/>
          </a:prstGeom>
        </p:spPr>
      </p:pic>
    </p:spTree>
    <p:extLst>
      <p:ext uri="{BB962C8B-B14F-4D97-AF65-F5344CB8AC3E}">
        <p14:creationId xmlns:p14="http://schemas.microsoft.com/office/powerpoint/2010/main" val="424487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D333B-901D-F5A3-E84B-B6F88016787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BE2339F-C4F8-39F2-7BFA-B8B2FDF304F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EA1631C-A921-9F01-5B40-04FC949FEB15}"/>
              </a:ext>
            </a:extLst>
          </p:cNvPr>
          <p:cNvPicPr>
            <a:picLocks noChangeAspect="1"/>
          </p:cNvPicPr>
          <p:nvPr/>
        </p:nvPicPr>
        <p:blipFill>
          <a:blip r:embed="rId2"/>
          <a:stretch>
            <a:fillRect/>
          </a:stretch>
        </p:blipFill>
        <p:spPr>
          <a:xfrm>
            <a:off x="393290" y="0"/>
            <a:ext cx="11690554" cy="6793322"/>
          </a:xfrm>
          <a:prstGeom prst="rect">
            <a:avLst/>
          </a:prstGeom>
        </p:spPr>
      </p:pic>
    </p:spTree>
    <p:extLst>
      <p:ext uri="{BB962C8B-B14F-4D97-AF65-F5344CB8AC3E}">
        <p14:creationId xmlns:p14="http://schemas.microsoft.com/office/powerpoint/2010/main" val="89197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EEF24-D6F4-689F-6726-41ED861DA72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70921D7-B26F-FA62-1353-8CB7FD908AB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AA4FF55-78C1-F0C3-3594-E9752161B7D0}"/>
              </a:ext>
            </a:extLst>
          </p:cNvPr>
          <p:cNvPicPr>
            <a:picLocks noChangeAspect="1"/>
          </p:cNvPicPr>
          <p:nvPr/>
        </p:nvPicPr>
        <p:blipFill>
          <a:blip r:embed="rId2"/>
          <a:stretch>
            <a:fillRect/>
          </a:stretch>
        </p:blipFill>
        <p:spPr>
          <a:xfrm>
            <a:off x="0" y="0"/>
            <a:ext cx="12192000" cy="6860854"/>
          </a:xfrm>
          <a:prstGeom prst="rect">
            <a:avLst/>
          </a:prstGeom>
        </p:spPr>
      </p:pic>
    </p:spTree>
    <p:extLst>
      <p:ext uri="{BB962C8B-B14F-4D97-AF65-F5344CB8AC3E}">
        <p14:creationId xmlns:p14="http://schemas.microsoft.com/office/powerpoint/2010/main" val="1918930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709BC-6DCD-1566-9D99-F65FA320949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AA9E759-169D-9FA0-0C93-E18F1410D39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F98CBCA-B580-26CB-31A3-9D49BAAF503D}"/>
              </a:ext>
            </a:extLst>
          </p:cNvPr>
          <p:cNvPicPr>
            <a:picLocks noChangeAspect="1"/>
          </p:cNvPicPr>
          <p:nvPr/>
        </p:nvPicPr>
        <p:blipFill>
          <a:blip r:embed="rId2"/>
          <a:stretch>
            <a:fillRect/>
          </a:stretch>
        </p:blipFill>
        <p:spPr>
          <a:xfrm>
            <a:off x="78554" y="70473"/>
            <a:ext cx="12113446" cy="6812382"/>
          </a:xfrm>
          <a:prstGeom prst="rect">
            <a:avLst/>
          </a:prstGeom>
        </p:spPr>
      </p:pic>
    </p:spTree>
    <p:extLst>
      <p:ext uri="{BB962C8B-B14F-4D97-AF65-F5344CB8AC3E}">
        <p14:creationId xmlns:p14="http://schemas.microsoft.com/office/powerpoint/2010/main" val="4067476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DCB6C-FE93-5250-DD89-AFB4EC875D1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0D2683E-08BE-79EF-568B-EC3390D841D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35A719C-4690-D733-D8DB-A9FA2EF19FB0}"/>
              </a:ext>
            </a:extLst>
          </p:cNvPr>
          <p:cNvPicPr>
            <a:picLocks noChangeAspect="1"/>
          </p:cNvPicPr>
          <p:nvPr/>
        </p:nvPicPr>
        <p:blipFill>
          <a:blip r:embed="rId2"/>
          <a:stretch>
            <a:fillRect/>
          </a:stretch>
        </p:blipFill>
        <p:spPr>
          <a:xfrm>
            <a:off x="0" y="0"/>
            <a:ext cx="12192000" cy="6845837"/>
          </a:xfrm>
          <a:prstGeom prst="rect">
            <a:avLst/>
          </a:prstGeom>
        </p:spPr>
      </p:pic>
    </p:spTree>
    <p:extLst>
      <p:ext uri="{BB962C8B-B14F-4D97-AF65-F5344CB8AC3E}">
        <p14:creationId xmlns:p14="http://schemas.microsoft.com/office/powerpoint/2010/main" val="1808217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362157-C958-8572-3A1E-E386110014D9}"/>
              </a:ext>
            </a:extLst>
          </p:cNvPr>
          <p:cNvSpPr>
            <a:spLocks noGrp="1"/>
          </p:cNvSpPr>
          <p:nvPr>
            <p:ph idx="1"/>
          </p:nvPr>
        </p:nvSpPr>
        <p:spPr>
          <a:xfrm>
            <a:off x="639096" y="344130"/>
            <a:ext cx="10616381" cy="5950821"/>
          </a:xfrm>
        </p:spPr>
        <p:txBody>
          <a:bodyPr/>
          <a:lstStyle/>
          <a:p>
            <a:pPr marL="0" indent="0">
              <a:buNone/>
            </a:pPr>
            <a:endParaRPr lang="en-IN" dirty="0"/>
          </a:p>
          <a:p>
            <a:pPr marL="0" indent="0">
              <a:buNone/>
            </a:pPr>
            <a:endParaRPr lang="en-IN" dirty="0"/>
          </a:p>
        </p:txBody>
      </p:sp>
      <p:sp>
        <p:nvSpPr>
          <p:cNvPr id="5" name="TextBox 4">
            <a:extLst>
              <a:ext uri="{FF2B5EF4-FFF2-40B4-BE49-F238E27FC236}">
                <a16:creationId xmlns:a16="http://schemas.microsoft.com/office/drawing/2014/main" id="{1D7F9FBE-7211-3711-1ED8-3C146E35F628}"/>
              </a:ext>
            </a:extLst>
          </p:cNvPr>
          <p:cNvSpPr txBox="1"/>
          <p:nvPr/>
        </p:nvSpPr>
        <p:spPr>
          <a:xfrm>
            <a:off x="639096" y="344130"/>
            <a:ext cx="10785988" cy="5509200"/>
          </a:xfrm>
          <a:prstGeom prst="rect">
            <a:avLst/>
          </a:prstGeom>
          <a:noFill/>
        </p:spPr>
        <p:txBody>
          <a:bodyPr wrap="square">
            <a:spAutoFit/>
          </a:bodyPr>
          <a:lstStyle/>
          <a:p>
            <a:r>
              <a:rPr lang="en-IN" sz="2800" b="1" dirty="0"/>
              <a:t>Components of Docker </a:t>
            </a:r>
          </a:p>
          <a:p>
            <a:endParaRPr lang="en-US" dirty="0"/>
          </a:p>
          <a:p>
            <a:r>
              <a:rPr lang="en-US" b="1" dirty="0"/>
              <a:t>Docker Daemon</a:t>
            </a:r>
          </a:p>
          <a:p>
            <a:pPr marL="742950" lvl="1" indent="-285750">
              <a:buFont typeface="Arial" panose="020B0604020202020204" pitchFamily="34" charset="0"/>
              <a:buChar char="•"/>
            </a:pPr>
            <a:r>
              <a:rPr lang="en-US" dirty="0"/>
              <a:t>Docker daemon runs on the Host O.S.</a:t>
            </a:r>
          </a:p>
          <a:p>
            <a:pPr marL="742950" lvl="1" indent="-285750">
              <a:buFont typeface="Arial" panose="020B0604020202020204" pitchFamily="34" charset="0"/>
              <a:buChar char="•"/>
            </a:pPr>
            <a:r>
              <a:rPr lang="en-US" dirty="0"/>
              <a:t>It is responsible for running containers, and managing docker services.</a:t>
            </a:r>
          </a:p>
          <a:p>
            <a:pPr marL="742950" lvl="1" indent="-285750">
              <a:buFont typeface="Arial" panose="020B0604020202020204" pitchFamily="34" charset="0"/>
              <a:buChar char="•"/>
            </a:pPr>
            <a:r>
              <a:rPr lang="en-US" dirty="0"/>
              <a:t>Docker daemons can communicate with other daemons.</a:t>
            </a:r>
          </a:p>
          <a:p>
            <a:endParaRPr lang="en-US" dirty="0"/>
          </a:p>
          <a:p>
            <a:r>
              <a:rPr lang="en-US" b="1" dirty="0"/>
              <a:t>Docker Client</a:t>
            </a:r>
          </a:p>
          <a:p>
            <a:pPr marL="742950" lvl="1" indent="-285750">
              <a:buFont typeface="Arial" panose="020B0604020202020204" pitchFamily="34" charset="0"/>
              <a:buChar char="•"/>
            </a:pPr>
            <a:r>
              <a:rPr lang="en-US" dirty="0"/>
              <a:t>Docker users can interact with the docker daemon through a client.</a:t>
            </a:r>
          </a:p>
          <a:p>
            <a:pPr marL="742950" lvl="1" indent="-285750">
              <a:buFont typeface="Arial" panose="020B0604020202020204" pitchFamily="34" charset="0"/>
              <a:buChar char="•"/>
            </a:pPr>
            <a:r>
              <a:rPr lang="en-US" dirty="0"/>
              <a:t>Docker client uses commands and Rest API to communicate with the docker</a:t>
            </a:r>
          </a:p>
          <a:p>
            <a:pPr marL="742950" lvl="1" indent="-285750">
              <a:buFont typeface="Arial" panose="020B0604020202020204" pitchFamily="34" charset="0"/>
              <a:buChar char="•"/>
            </a:pPr>
            <a:r>
              <a:rPr lang="en-US" dirty="0"/>
              <a:t>daemon.</a:t>
            </a:r>
          </a:p>
          <a:p>
            <a:pPr marL="742950" lvl="1" indent="-285750">
              <a:buFont typeface="Arial" panose="020B0604020202020204" pitchFamily="34" charset="0"/>
              <a:buChar char="•"/>
            </a:pPr>
            <a:r>
              <a:rPr lang="en-US" dirty="0"/>
              <a:t>When a client runs any server command on the docker client terminal, the</a:t>
            </a:r>
          </a:p>
          <a:p>
            <a:pPr marL="742950" lvl="1" indent="-285750">
              <a:buFont typeface="Arial" panose="020B0604020202020204" pitchFamily="34" charset="0"/>
              <a:buChar char="•"/>
            </a:pPr>
            <a:r>
              <a:rPr lang="en-US" dirty="0"/>
              <a:t>client terminal sends the docker commands to the docker daemon.</a:t>
            </a:r>
          </a:p>
          <a:p>
            <a:pPr marL="742950" lvl="1" indent="-285750">
              <a:buFont typeface="Arial" panose="020B0604020202020204" pitchFamily="34" charset="0"/>
              <a:buChar char="•"/>
            </a:pPr>
            <a:r>
              <a:rPr lang="en-US" dirty="0"/>
              <a:t>Docker clients can communicate with more than one daemon.</a:t>
            </a:r>
          </a:p>
          <a:p>
            <a:endParaRPr lang="en-US" dirty="0"/>
          </a:p>
          <a:p>
            <a:r>
              <a:rPr lang="en-US" b="1" dirty="0"/>
              <a:t>Docker Host</a:t>
            </a:r>
          </a:p>
          <a:p>
            <a:pPr marL="742950" lvl="1" indent="-285750">
              <a:buFont typeface="Arial" panose="020B0604020202020204" pitchFamily="34" charset="0"/>
              <a:buChar char="•"/>
            </a:pPr>
            <a:r>
              <a:rPr lang="en-US" dirty="0"/>
              <a:t>Docker Host is used to providing an environment to execute and run</a:t>
            </a:r>
          </a:p>
          <a:p>
            <a:pPr marL="742950" lvl="1" indent="-285750">
              <a:buFont typeface="Arial" panose="020B0604020202020204" pitchFamily="34" charset="0"/>
              <a:buChar char="•"/>
            </a:pPr>
            <a:r>
              <a:rPr lang="en-US" dirty="0"/>
              <a:t>applications. It contains the docker daemon, images, containers, networks,</a:t>
            </a:r>
          </a:p>
          <a:p>
            <a:pPr marL="742950" lvl="1" indent="-285750">
              <a:buFont typeface="Arial" panose="020B0604020202020204" pitchFamily="34" charset="0"/>
              <a:buChar char="•"/>
            </a:pPr>
            <a:r>
              <a:rPr lang="en-US" dirty="0"/>
              <a:t>and storage.</a:t>
            </a:r>
            <a:endParaRPr lang="en-IN" dirty="0"/>
          </a:p>
        </p:txBody>
      </p:sp>
      <p:pic>
        <p:nvPicPr>
          <p:cNvPr id="7" name="Picture 6">
            <a:extLst>
              <a:ext uri="{FF2B5EF4-FFF2-40B4-BE49-F238E27FC236}">
                <a16:creationId xmlns:a16="http://schemas.microsoft.com/office/drawing/2014/main" id="{7D759CBA-2C46-FC1A-5189-32465B950036}"/>
              </a:ext>
            </a:extLst>
          </p:cNvPr>
          <p:cNvPicPr>
            <a:picLocks noChangeAspect="1"/>
          </p:cNvPicPr>
          <p:nvPr/>
        </p:nvPicPr>
        <p:blipFill>
          <a:blip r:embed="rId2"/>
          <a:stretch>
            <a:fillRect/>
          </a:stretch>
        </p:blipFill>
        <p:spPr>
          <a:xfrm>
            <a:off x="9639770" y="345910"/>
            <a:ext cx="1146218" cy="816245"/>
          </a:xfrm>
          <a:prstGeom prst="rect">
            <a:avLst/>
          </a:prstGeom>
        </p:spPr>
      </p:pic>
    </p:spTree>
    <p:extLst>
      <p:ext uri="{BB962C8B-B14F-4D97-AF65-F5344CB8AC3E}">
        <p14:creationId xmlns:p14="http://schemas.microsoft.com/office/powerpoint/2010/main" val="990646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FF5C47-287A-014C-583A-E5F60D5AFF8B}"/>
              </a:ext>
            </a:extLst>
          </p:cNvPr>
          <p:cNvSpPr>
            <a:spLocks noGrp="1"/>
          </p:cNvSpPr>
          <p:nvPr>
            <p:ph idx="1"/>
          </p:nvPr>
        </p:nvSpPr>
        <p:spPr>
          <a:xfrm>
            <a:off x="838200" y="294968"/>
            <a:ext cx="10515600" cy="5881995"/>
          </a:xfrm>
        </p:spPr>
        <p:txBody>
          <a:bodyPr>
            <a:noAutofit/>
          </a:bodyPr>
          <a:lstStyle/>
          <a:p>
            <a:pPr marL="0" indent="0">
              <a:buNone/>
            </a:pPr>
            <a:r>
              <a:rPr lang="en-US" sz="1600" b="1" dirty="0"/>
              <a:t>Docker Hub/Registry</a:t>
            </a:r>
          </a:p>
          <a:p>
            <a:pPr lvl="1"/>
            <a:r>
              <a:rPr lang="en-US" sz="1600" dirty="0"/>
              <a:t>Docker registry manages and stores the docker images.</a:t>
            </a:r>
          </a:p>
          <a:p>
            <a:pPr lvl="1"/>
            <a:r>
              <a:rPr lang="en-US" sz="1600" dirty="0"/>
              <a:t>There are two types of registries in the docker.</a:t>
            </a:r>
          </a:p>
          <a:p>
            <a:pPr lvl="1"/>
            <a:endParaRPr lang="en-US" sz="1600" dirty="0"/>
          </a:p>
          <a:p>
            <a:pPr marL="0" indent="0">
              <a:buNone/>
            </a:pPr>
            <a:r>
              <a:rPr lang="en-US" sz="1600" dirty="0"/>
              <a:t>1) Public Registry → Public registry also called Docker Hub.</a:t>
            </a:r>
          </a:p>
          <a:p>
            <a:pPr marL="0" indent="0">
              <a:buNone/>
            </a:pPr>
            <a:r>
              <a:rPr lang="en-US" sz="1600" dirty="0"/>
              <a:t>2) Private Registry → It is used to share images within the enterprise.</a:t>
            </a:r>
          </a:p>
          <a:p>
            <a:pPr marL="0" indent="0">
              <a:buNone/>
            </a:pPr>
            <a:endParaRPr lang="en-US" sz="1600" dirty="0"/>
          </a:p>
          <a:p>
            <a:pPr marL="0" indent="0">
              <a:buNone/>
            </a:pPr>
            <a:r>
              <a:rPr lang="en-US" sz="1600" b="1" dirty="0"/>
              <a:t>Docker Images</a:t>
            </a:r>
          </a:p>
          <a:p>
            <a:pPr lvl="1"/>
            <a:r>
              <a:rPr lang="en-US" sz="1600" dirty="0"/>
              <a:t>Docker images are the read-only binary templates used to create docker  containers. or, a single file with all dependencies and configurations required to run a program.</a:t>
            </a:r>
          </a:p>
          <a:p>
            <a:pPr marL="0" indent="0">
              <a:buNone/>
            </a:pPr>
            <a:r>
              <a:rPr lang="en-US" sz="1600" dirty="0"/>
              <a:t>→ Ways to create an images</a:t>
            </a:r>
          </a:p>
          <a:p>
            <a:pPr marL="0" indent="0">
              <a:buNone/>
            </a:pPr>
            <a:r>
              <a:rPr lang="en-US" sz="1600" dirty="0"/>
              <a:t> 1. Take an image from Docker Hub.</a:t>
            </a:r>
          </a:p>
          <a:p>
            <a:pPr marL="0" indent="0">
              <a:buNone/>
            </a:pPr>
            <a:r>
              <a:rPr lang="en-US" sz="1600" dirty="0"/>
              <a:t> 2.Create an image from Docker File.</a:t>
            </a:r>
          </a:p>
          <a:p>
            <a:pPr marL="0" indent="0">
              <a:buNone/>
            </a:pPr>
            <a:r>
              <a:rPr lang="en-US" sz="1600" dirty="0"/>
              <a:t> 3.Create an image from existing docker containers.</a:t>
            </a:r>
          </a:p>
          <a:p>
            <a:pPr marL="0" indent="0">
              <a:buNone/>
            </a:pPr>
            <a:endParaRPr lang="en-IN" sz="1600" dirty="0"/>
          </a:p>
          <a:p>
            <a:pPr marL="0" indent="0">
              <a:buNone/>
            </a:pPr>
            <a:r>
              <a:rPr lang="en-IN" sz="1600" b="1" dirty="0"/>
              <a:t>Docker Container</a:t>
            </a:r>
            <a:endParaRPr lang="en-US" sz="1600" b="1" dirty="0"/>
          </a:p>
          <a:p>
            <a:pPr lvl="1"/>
            <a:r>
              <a:rPr lang="en-US" sz="1600" dirty="0"/>
              <a:t>The container holds the entire package that is needed to run the application.</a:t>
            </a:r>
          </a:p>
          <a:p>
            <a:pPr marL="457200" lvl="1" indent="0">
              <a:buNone/>
            </a:pPr>
            <a:r>
              <a:rPr lang="en-US" sz="1600" dirty="0"/>
              <a:t>or,</a:t>
            </a:r>
          </a:p>
          <a:p>
            <a:pPr lvl="1"/>
            <a:r>
              <a:rPr lang="en-US" sz="1600" dirty="0"/>
              <a:t>In other words, we can say that the image is a template and the container is a copy of that template.</a:t>
            </a:r>
          </a:p>
          <a:p>
            <a:pPr lvl="1"/>
            <a:r>
              <a:rPr lang="en-US" sz="1600" dirty="0"/>
              <a:t>container is like virtualization when they run on the Docker engine.</a:t>
            </a:r>
          </a:p>
          <a:p>
            <a:pPr lvl="1"/>
            <a:r>
              <a:rPr lang="en-US" sz="1600" dirty="0"/>
              <a:t>Images become containers when they run on the docker engine.</a:t>
            </a:r>
            <a:endParaRPr lang="en-IN" sz="1600" dirty="0"/>
          </a:p>
        </p:txBody>
      </p:sp>
    </p:spTree>
    <p:extLst>
      <p:ext uri="{BB962C8B-B14F-4D97-AF65-F5344CB8AC3E}">
        <p14:creationId xmlns:p14="http://schemas.microsoft.com/office/powerpoint/2010/main" val="64241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A3882-BDCA-088F-26D9-18B6BBCA91DD}"/>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9F0BECA8-0416-1DA4-3F4E-5F5964E46CF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9A1220A-CFCD-B3EF-C42B-67570374BA7E}"/>
              </a:ext>
            </a:extLst>
          </p:cNvPr>
          <p:cNvPicPr>
            <a:picLocks noChangeAspect="1"/>
          </p:cNvPicPr>
          <p:nvPr/>
        </p:nvPicPr>
        <p:blipFill>
          <a:blip r:embed="rId2"/>
          <a:stretch>
            <a:fillRect/>
          </a:stretch>
        </p:blipFill>
        <p:spPr>
          <a:xfrm>
            <a:off x="71547" y="79319"/>
            <a:ext cx="12120453" cy="6778681"/>
          </a:xfrm>
          <a:prstGeom prst="rect">
            <a:avLst/>
          </a:prstGeom>
        </p:spPr>
      </p:pic>
    </p:spTree>
    <p:extLst>
      <p:ext uri="{BB962C8B-B14F-4D97-AF65-F5344CB8AC3E}">
        <p14:creationId xmlns:p14="http://schemas.microsoft.com/office/powerpoint/2010/main" val="235121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A4BEDE-BC14-6C06-3EBB-333D9924AF7F}"/>
              </a:ext>
            </a:extLst>
          </p:cNvPr>
          <p:cNvSpPr>
            <a:spLocks noGrp="1"/>
          </p:cNvSpPr>
          <p:nvPr>
            <p:ph idx="1"/>
          </p:nvPr>
        </p:nvSpPr>
        <p:spPr>
          <a:xfrm>
            <a:off x="838200" y="314632"/>
            <a:ext cx="9888794" cy="5862331"/>
          </a:xfrm>
        </p:spPr>
        <p:txBody>
          <a:bodyPr>
            <a:normAutofit fontScale="32500" lnSpcReduction="20000"/>
          </a:bodyPr>
          <a:lstStyle/>
          <a:p>
            <a:pPr marL="0" indent="0">
              <a:buNone/>
            </a:pPr>
            <a:r>
              <a:rPr lang="en-US" sz="5500" b="1" dirty="0" err="1"/>
              <a:t>Dockerfile</a:t>
            </a:r>
            <a:r>
              <a:rPr lang="en-US" sz="5500" b="1" dirty="0"/>
              <a:t> Creation using </a:t>
            </a:r>
            <a:r>
              <a:rPr lang="en-US" sz="5500" b="1" dirty="0" err="1"/>
              <a:t>Dockerfile</a:t>
            </a:r>
            <a:endParaRPr lang="en-US" sz="5500" b="1" dirty="0"/>
          </a:p>
          <a:p>
            <a:pPr marL="0" indent="0">
              <a:lnSpc>
                <a:spcPct val="120000"/>
              </a:lnSpc>
              <a:buNone/>
            </a:pPr>
            <a:r>
              <a:rPr lang="en-US" sz="3700" b="1" dirty="0" err="1"/>
              <a:t>Dockerfile</a:t>
            </a:r>
            <a:endParaRPr lang="en-US" sz="3700" b="1" dirty="0"/>
          </a:p>
          <a:p>
            <a:pPr marL="0" indent="0">
              <a:lnSpc>
                <a:spcPct val="120000"/>
              </a:lnSpc>
              <a:buNone/>
            </a:pPr>
            <a:r>
              <a:rPr lang="en-US" sz="3700" dirty="0" err="1"/>
              <a:t>Dockerfile</a:t>
            </a:r>
            <a:r>
              <a:rPr lang="en-US" sz="3700" dirty="0"/>
              <a:t> is a text file it contains some set of instruction </a:t>
            </a:r>
          </a:p>
          <a:p>
            <a:pPr marL="0" indent="0">
              <a:lnSpc>
                <a:spcPct val="120000"/>
              </a:lnSpc>
              <a:buNone/>
            </a:pPr>
            <a:r>
              <a:rPr lang="en-US" sz="3700" dirty="0"/>
              <a:t>Automation of docker image creation</a:t>
            </a:r>
          </a:p>
          <a:p>
            <a:pPr marL="0" indent="0">
              <a:lnSpc>
                <a:spcPct val="120000"/>
              </a:lnSpc>
              <a:buNone/>
            </a:pPr>
            <a:r>
              <a:rPr lang="en-US" sz="3700" b="1" dirty="0"/>
              <a:t>FROM</a:t>
            </a:r>
            <a:r>
              <a:rPr lang="en-US" sz="3700" dirty="0"/>
              <a:t> For the base image. This command must be on top of the docker file.</a:t>
            </a:r>
          </a:p>
          <a:p>
            <a:pPr marL="0" indent="0">
              <a:lnSpc>
                <a:spcPct val="120000"/>
              </a:lnSpc>
              <a:buNone/>
            </a:pPr>
            <a:r>
              <a:rPr lang="en-US" sz="3700" b="1" dirty="0"/>
              <a:t>RUN</a:t>
            </a:r>
            <a:r>
              <a:rPr lang="en-US" sz="3700" dirty="0"/>
              <a:t> To execute commands, it will create a layer in the image.</a:t>
            </a:r>
          </a:p>
          <a:p>
            <a:pPr marL="0" indent="0">
              <a:lnSpc>
                <a:spcPct val="120000"/>
              </a:lnSpc>
              <a:buNone/>
            </a:pPr>
            <a:r>
              <a:rPr lang="en-US" sz="3700" b="1" dirty="0"/>
              <a:t>MAINTAINER</a:t>
            </a:r>
            <a:r>
              <a:rPr lang="en-US" sz="3700" dirty="0"/>
              <a:t> Author/Owner/Description</a:t>
            </a:r>
          </a:p>
          <a:p>
            <a:pPr marL="0" indent="0">
              <a:lnSpc>
                <a:spcPct val="170000"/>
              </a:lnSpc>
              <a:buNone/>
            </a:pPr>
            <a:r>
              <a:rPr lang="en-US" sz="3700" b="1" dirty="0"/>
              <a:t>COPY</a:t>
            </a:r>
            <a:r>
              <a:rPr lang="en-US" sz="3700" dirty="0"/>
              <a:t> </a:t>
            </a:r>
            <a:r>
              <a:rPr lang="en-US" sz="3700" dirty="0" err="1"/>
              <a:t>Copy</a:t>
            </a:r>
            <a:r>
              <a:rPr lang="en-US" sz="3700" dirty="0"/>
              <a:t> files from the local system (</a:t>
            </a:r>
            <a:r>
              <a:rPr lang="en-US" sz="3700" dirty="0" err="1"/>
              <a:t>dockerVM</a:t>
            </a:r>
            <a:r>
              <a:rPr lang="en-US" sz="3700" dirty="0"/>
              <a:t>) we need to provide a source, and destination.  (We can’t download the file from the internet and </a:t>
            </a:r>
            <a:r>
              <a:rPr lang="en-US" sz="3700" dirty="0" err="1"/>
              <a:t>anyremote</a:t>
            </a:r>
            <a:r>
              <a:rPr lang="en-US" sz="3700" dirty="0"/>
              <a:t> repo)</a:t>
            </a:r>
          </a:p>
          <a:p>
            <a:pPr marL="0" indent="0">
              <a:lnSpc>
                <a:spcPct val="120000"/>
              </a:lnSpc>
              <a:buNone/>
            </a:pPr>
            <a:r>
              <a:rPr lang="en-US" sz="3700" b="1" dirty="0"/>
              <a:t>ADD</a:t>
            </a:r>
            <a:r>
              <a:rPr lang="en-US" sz="3700" dirty="0"/>
              <a:t> Similar to copy, it provides a feature to download files from the internet,</a:t>
            </a:r>
          </a:p>
          <a:p>
            <a:pPr marL="0" indent="0">
              <a:lnSpc>
                <a:spcPct val="120000"/>
              </a:lnSpc>
              <a:buNone/>
            </a:pPr>
            <a:r>
              <a:rPr lang="en-US" sz="3700" dirty="0"/>
              <a:t>also, we extract the file from the docker image side.</a:t>
            </a:r>
          </a:p>
          <a:p>
            <a:pPr marL="0" indent="0">
              <a:lnSpc>
                <a:spcPct val="120000"/>
              </a:lnSpc>
              <a:buNone/>
            </a:pPr>
            <a:r>
              <a:rPr lang="en-US" sz="3700" b="1" dirty="0"/>
              <a:t>EXPOSE</a:t>
            </a:r>
            <a:r>
              <a:rPr lang="en-US" sz="3700" dirty="0"/>
              <a:t> To expose ports such as port 8080 for tomcat, port 80 for Nginx, </a:t>
            </a:r>
            <a:r>
              <a:rPr lang="en-US" sz="3700" dirty="0" err="1"/>
              <a:t>etc</a:t>
            </a:r>
            <a:r>
              <a:rPr lang="en-US" sz="3700" dirty="0"/>
              <a:t>…</a:t>
            </a:r>
          </a:p>
          <a:p>
            <a:pPr marL="0" indent="0">
              <a:lnSpc>
                <a:spcPct val="120000"/>
              </a:lnSpc>
              <a:buNone/>
            </a:pPr>
            <a:r>
              <a:rPr lang="en-US" sz="3700" b="1" dirty="0"/>
              <a:t>WORKDIR</a:t>
            </a:r>
            <a:r>
              <a:rPr lang="en-US" sz="3700" dirty="0"/>
              <a:t> To set a working directory for a container.</a:t>
            </a:r>
          </a:p>
          <a:p>
            <a:pPr marL="0" indent="0">
              <a:lnSpc>
                <a:spcPct val="120000"/>
              </a:lnSpc>
              <a:buNone/>
            </a:pPr>
            <a:r>
              <a:rPr lang="en-US" sz="3700" b="1" dirty="0"/>
              <a:t>CMD</a:t>
            </a:r>
            <a:r>
              <a:rPr lang="en-US" sz="3700" dirty="0"/>
              <a:t> Execute commands but during container creation.</a:t>
            </a:r>
          </a:p>
          <a:p>
            <a:pPr marL="0" indent="0">
              <a:lnSpc>
                <a:spcPct val="120000"/>
              </a:lnSpc>
              <a:buNone/>
            </a:pPr>
            <a:r>
              <a:rPr lang="en-US" sz="3700" b="1" dirty="0"/>
              <a:t>ENTRYPOINT</a:t>
            </a:r>
            <a:r>
              <a:rPr lang="en-US" sz="3700" dirty="0"/>
              <a:t> Similar to CMD, but has higher priority over CMD, the first commands will be executed by ENTRYPOINT only.</a:t>
            </a:r>
          </a:p>
          <a:p>
            <a:pPr marL="0" indent="0">
              <a:lnSpc>
                <a:spcPct val="120000"/>
              </a:lnSpc>
              <a:buNone/>
            </a:pPr>
            <a:r>
              <a:rPr lang="en-US" sz="3700" b="1" dirty="0"/>
              <a:t>ENV</a:t>
            </a:r>
            <a:r>
              <a:rPr lang="en-US" sz="3700" dirty="0"/>
              <a:t> Environment Variables.</a:t>
            </a:r>
          </a:p>
          <a:p>
            <a:pPr marL="0" indent="0">
              <a:lnSpc>
                <a:spcPct val="170000"/>
              </a:lnSpc>
              <a:buNone/>
            </a:pPr>
            <a:r>
              <a:rPr lang="en-US" sz="3700" b="1" dirty="0"/>
              <a:t>ARG</a:t>
            </a:r>
            <a:r>
              <a:rPr lang="en-US" sz="3700" dirty="0"/>
              <a:t> To define the name of a parameter and its default value, the difference between ENV and ARG is that after you set on env. using ARG, you will not be able to access that late on when you try to run the Docker container.</a:t>
            </a:r>
          </a:p>
          <a:p>
            <a:pPr marL="0" indent="0">
              <a:buNone/>
            </a:pPr>
            <a:endParaRPr lang="en-IN" sz="1400" dirty="0"/>
          </a:p>
        </p:txBody>
      </p:sp>
    </p:spTree>
    <p:extLst>
      <p:ext uri="{BB962C8B-B14F-4D97-AF65-F5344CB8AC3E}">
        <p14:creationId xmlns:p14="http://schemas.microsoft.com/office/powerpoint/2010/main" val="2149502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E4CB9-0BF7-223B-A0DF-2D3719FF27E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C44DC2-5F02-7487-0FDD-FC979908DF0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F3BA837-55A0-990D-B240-383A5A2335E6}"/>
              </a:ext>
            </a:extLst>
          </p:cNvPr>
          <p:cNvPicPr>
            <a:picLocks noChangeAspect="1"/>
          </p:cNvPicPr>
          <p:nvPr/>
        </p:nvPicPr>
        <p:blipFill>
          <a:blip r:embed="rId2"/>
          <a:stretch>
            <a:fillRect/>
          </a:stretch>
        </p:blipFill>
        <p:spPr>
          <a:xfrm>
            <a:off x="44245" y="11404"/>
            <a:ext cx="12103510" cy="6835191"/>
          </a:xfrm>
          <a:prstGeom prst="rect">
            <a:avLst/>
          </a:prstGeom>
        </p:spPr>
      </p:pic>
    </p:spTree>
    <p:extLst>
      <p:ext uri="{BB962C8B-B14F-4D97-AF65-F5344CB8AC3E}">
        <p14:creationId xmlns:p14="http://schemas.microsoft.com/office/powerpoint/2010/main" val="973154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E582-A5C5-6E27-EF70-77145E7344A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28F0E83-A943-F92E-06A4-D9DF1652A0A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0743553-A704-AD75-CF3F-EF16ACDA5EEF}"/>
              </a:ext>
            </a:extLst>
          </p:cNvPr>
          <p:cNvPicPr>
            <a:picLocks noChangeAspect="1"/>
          </p:cNvPicPr>
          <p:nvPr/>
        </p:nvPicPr>
        <p:blipFill>
          <a:blip r:embed="rId2"/>
          <a:stretch>
            <a:fillRect/>
          </a:stretch>
        </p:blipFill>
        <p:spPr>
          <a:xfrm>
            <a:off x="78658" y="78658"/>
            <a:ext cx="12113342" cy="6834332"/>
          </a:xfrm>
          <a:prstGeom prst="rect">
            <a:avLst/>
          </a:prstGeom>
        </p:spPr>
      </p:pic>
    </p:spTree>
    <p:extLst>
      <p:ext uri="{BB962C8B-B14F-4D97-AF65-F5344CB8AC3E}">
        <p14:creationId xmlns:p14="http://schemas.microsoft.com/office/powerpoint/2010/main" val="3731359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E10C9-F0AB-ABC7-7AFC-6321F67715A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901984D-4F90-073B-0BAE-7EA28B05E59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F9C5396-1E3D-E403-F689-4D8AD0A5118F}"/>
              </a:ext>
            </a:extLst>
          </p:cNvPr>
          <p:cNvPicPr>
            <a:picLocks noChangeAspect="1"/>
          </p:cNvPicPr>
          <p:nvPr/>
        </p:nvPicPr>
        <p:blipFill>
          <a:blip r:embed="rId2"/>
          <a:stretch>
            <a:fillRect/>
          </a:stretch>
        </p:blipFill>
        <p:spPr>
          <a:xfrm>
            <a:off x="86787" y="68873"/>
            <a:ext cx="12105213" cy="6822731"/>
          </a:xfrm>
          <a:prstGeom prst="rect">
            <a:avLst/>
          </a:prstGeom>
        </p:spPr>
      </p:pic>
    </p:spTree>
    <p:extLst>
      <p:ext uri="{BB962C8B-B14F-4D97-AF65-F5344CB8AC3E}">
        <p14:creationId xmlns:p14="http://schemas.microsoft.com/office/powerpoint/2010/main" val="3584481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63BF1-DDDC-7D4C-1E19-4F05D20CE9B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576D497-411A-DE16-2EEC-18A1ACF87DE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1339C92-5EC0-54C6-B674-78398BAE2C71}"/>
              </a:ext>
            </a:extLst>
          </p:cNvPr>
          <p:cNvPicPr>
            <a:picLocks noChangeAspect="1"/>
          </p:cNvPicPr>
          <p:nvPr/>
        </p:nvPicPr>
        <p:blipFill>
          <a:blip r:embed="rId2"/>
          <a:stretch>
            <a:fillRect/>
          </a:stretch>
        </p:blipFill>
        <p:spPr>
          <a:xfrm>
            <a:off x="0" y="0"/>
            <a:ext cx="12192000" cy="6833824"/>
          </a:xfrm>
          <a:prstGeom prst="rect">
            <a:avLst/>
          </a:prstGeom>
        </p:spPr>
      </p:pic>
    </p:spTree>
    <p:extLst>
      <p:ext uri="{BB962C8B-B14F-4D97-AF65-F5344CB8AC3E}">
        <p14:creationId xmlns:p14="http://schemas.microsoft.com/office/powerpoint/2010/main" val="2026745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C2040-53AC-DBBB-A238-8E8A1231133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E383052-F4F3-5B84-ED63-1A77323C869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407CCCB-C956-1A98-6DB6-2BB80D3E1746}"/>
              </a:ext>
            </a:extLst>
          </p:cNvPr>
          <p:cNvPicPr>
            <a:picLocks noChangeAspect="1"/>
          </p:cNvPicPr>
          <p:nvPr/>
        </p:nvPicPr>
        <p:blipFill>
          <a:blip r:embed="rId2"/>
          <a:stretch>
            <a:fillRect/>
          </a:stretch>
        </p:blipFill>
        <p:spPr>
          <a:xfrm>
            <a:off x="0" y="0"/>
            <a:ext cx="12192000" cy="6802699"/>
          </a:xfrm>
          <a:prstGeom prst="rect">
            <a:avLst/>
          </a:prstGeom>
        </p:spPr>
      </p:pic>
    </p:spTree>
    <p:extLst>
      <p:ext uri="{BB962C8B-B14F-4D97-AF65-F5344CB8AC3E}">
        <p14:creationId xmlns:p14="http://schemas.microsoft.com/office/powerpoint/2010/main" val="4249144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06A80-7975-77B8-17A9-4A6FCD9A4B9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732359A-2B18-C24E-9E39-B7050A2EDE2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DD2607C-049D-E986-F95D-F04B134BB6A1}"/>
              </a:ext>
            </a:extLst>
          </p:cNvPr>
          <p:cNvPicPr>
            <a:picLocks noChangeAspect="1"/>
          </p:cNvPicPr>
          <p:nvPr/>
        </p:nvPicPr>
        <p:blipFill>
          <a:blip r:embed="rId2"/>
          <a:stretch>
            <a:fillRect/>
          </a:stretch>
        </p:blipFill>
        <p:spPr>
          <a:xfrm>
            <a:off x="0" y="-1"/>
            <a:ext cx="12192000" cy="6775873"/>
          </a:xfrm>
          <a:prstGeom prst="rect">
            <a:avLst/>
          </a:prstGeom>
        </p:spPr>
      </p:pic>
    </p:spTree>
    <p:extLst>
      <p:ext uri="{BB962C8B-B14F-4D97-AF65-F5344CB8AC3E}">
        <p14:creationId xmlns:p14="http://schemas.microsoft.com/office/powerpoint/2010/main" val="3369677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F509A-3DD8-CC5C-4923-924B8BC8616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61A7738-7748-05E9-695E-2D7280AC580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2DC9066-E967-59F4-CAD6-F034E8B406C3}"/>
              </a:ext>
            </a:extLst>
          </p:cNvPr>
          <p:cNvPicPr>
            <a:picLocks noChangeAspect="1"/>
          </p:cNvPicPr>
          <p:nvPr/>
        </p:nvPicPr>
        <p:blipFill>
          <a:blip r:embed="rId2"/>
          <a:stretch>
            <a:fillRect/>
          </a:stretch>
        </p:blipFill>
        <p:spPr>
          <a:xfrm>
            <a:off x="81379" y="0"/>
            <a:ext cx="12110621" cy="6800143"/>
          </a:xfrm>
          <a:prstGeom prst="rect">
            <a:avLst/>
          </a:prstGeom>
        </p:spPr>
      </p:pic>
    </p:spTree>
    <p:extLst>
      <p:ext uri="{BB962C8B-B14F-4D97-AF65-F5344CB8AC3E}">
        <p14:creationId xmlns:p14="http://schemas.microsoft.com/office/powerpoint/2010/main" val="21792122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FE9C-2760-ABF0-BD49-2D4BF0895C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168FB00-83A5-879F-E8FB-C13FF2C305A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D25F200-EE29-4C75-0E72-F21630386E5A}"/>
              </a:ext>
            </a:extLst>
          </p:cNvPr>
          <p:cNvPicPr>
            <a:picLocks noChangeAspect="1"/>
          </p:cNvPicPr>
          <p:nvPr/>
        </p:nvPicPr>
        <p:blipFill>
          <a:blip r:embed="rId2"/>
          <a:stretch>
            <a:fillRect/>
          </a:stretch>
        </p:blipFill>
        <p:spPr>
          <a:xfrm>
            <a:off x="86787" y="72684"/>
            <a:ext cx="12105213" cy="6811321"/>
          </a:xfrm>
          <a:prstGeom prst="rect">
            <a:avLst/>
          </a:prstGeom>
        </p:spPr>
      </p:pic>
    </p:spTree>
    <p:extLst>
      <p:ext uri="{BB962C8B-B14F-4D97-AF65-F5344CB8AC3E}">
        <p14:creationId xmlns:p14="http://schemas.microsoft.com/office/powerpoint/2010/main" val="2949600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927E6-9513-A34B-54A1-1286E569B5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CA782E3-9866-F55D-A681-2D850DC03F0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17CB86C-9CA0-0535-0A0A-27ED44BDF51F}"/>
              </a:ext>
            </a:extLst>
          </p:cNvPr>
          <p:cNvPicPr>
            <a:picLocks noChangeAspect="1"/>
          </p:cNvPicPr>
          <p:nvPr/>
        </p:nvPicPr>
        <p:blipFill>
          <a:blip r:embed="rId2"/>
          <a:stretch>
            <a:fillRect/>
          </a:stretch>
        </p:blipFill>
        <p:spPr>
          <a:xfrm>
            <a:off x="0" y="0"/>
            <a:ext cx="12192000" cy="6903773"/>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E7CFB83-8698-170B-62E0-57668408A597}"/>
                  </a:ext>
                </a:extLst>
              </p14:cNvPr>
              <p14:cNvContentPartPr/>
              <p14:nvPr/>
            </p14:nvContentPartPr>
            <p14:xfrm>
              <a:off x="3657600" y="1739880"/>
              <a:ext cx="8528400" cy="3626280"/>
            </p14:xfrm>
          </p:contentPart>
        </mc:Choice>
        <mc:Fallback>
          <p:pic>
            <p:nvPicPr>
              <p:cNvPr id="4" name="Ink 3">
                <a:extLst>
                  <a:ext uri="{FF2B5EF4-FFF2-40B4-BE49-F238E27FC236}">
                    <a16:creationId xmlns:a16="http://schemas.microsoft.com/office/drawing/2014/main" id="{EE7CFB83-8698-170B-62E0-57668408A597}"/>
                  </a:ext>
                </a:extLst>
              </p:cNvPr>
              <p:cNvPicPr/>
              <p:nvPr/>
            </p:nvPicPr>
            <p:blipFill>
              <a:blip r:embed="rId4"/>
              <a:stretch>
                <a:fillRect/>
              </a:stretch>
            </p:blipFill>
            <p:spPr>
              <a:xfrm>
                <a:off x="3648240" y="1730520"/>
                <a:ext cx="8547120" cy="3645000"/>
              </a:xfrm>
              <a:prstGeom prst="rect">
                <a:avLst/>
              </a:prstGeom>
            </p:spPr>
          </p:pic>
        </mc:Fallback>
      </mc:AlternateContent>
    </p:spTree>
    <p:extLst>
      <p:ext uri="{BB962C8B-B14F-4D97-AF65-F5344CB8AC3E}">
        <p14:creationId xmlns:p14="http://schemas.microsoft.com/office/powerpoint/2010/main" val="2682898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1D37B-C5F6-E1B9-71B8-EB8CDCC1DAD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CBA0D4A-D948-300D-D9DF-1C93CF186CE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BFDB79A-C461-991A-4167-ED7C92228199}"/>
              </a:ext>
            </a:extLst>
          </p:cNvPr>
          <p:cNvPicPr>
            <a:picLocks noChangeAspect="1"/>
          </p:cNvPicPr>
          <p:nvPr/>
        </p:nvPicPr>
        <p:blipFill>
          <a:blip r:embed="rId2"/>
          <a:stretch>
            <a:fillRect/>
          </a:stretch>
        </p:blipFill>
        <p:spPr>
          <a:xfrm>
            <a:off x="0" y="0"/>
            <a:ext cx="12192000" cy="688362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CE0FB1C-8CBB-169E-F1CC-6E039F3415B2}"/>
                  </a:ext>
                </a:extLst>
              </p14:cNvPr>
              <p14:cNvContentPartPr/>
              <p14:nvPr/>
            </p14:nvContentPartPr>
            <p14:xfrm>
              <a:off x="3962520" y="2698920"/>
              <a:ext cx="2349720" cy="1899000"/>
            </p14:xfrm>
          </p:contentPart>
        </mc:Choice>
        <mc:Fallback>
          <p:pic>
            <p:nvPicPr>
              <p:cNvPr id="4" name="Ink 3">
                <a:extLst>
                  <a:ext uri="{FF2B5EF4-FFF2-40B4-BE49-F238E27FC236}">
                    <a16:creationId xmlns:a16="http://schemas.microsoft.com/office/drawing/2014/main" id="{FCE0FB1C-8CBB-169E-F1CC-6E039F3415B2}"/>
                  </a:ext>
                </a:extLst>
              </p:cNvPr>
              <p:cNvPicPr/>
              <p:nvPr/>
            </p:nvPicPr>
            <p:blipFill>
              <a:blip r:embed="rId4"/>
              <a:stretch>
                <a:fillRect/>
              </a:stretch>
            </p:blipFill>
            <p:spPr>
              <a:xfrm>
                <a:off x="3953160" y="2689560"/>
                <a:ext cx="2368440" cy="1917720"/>
              </a:xfrm>
              <a:prstGeom prst="rect">
                <a:avLst/>
              </a:prstGeom>
            </p:spPr>
          </p:pic>
        </mc:Fallback>
      </mc:AlternateContent>
    </p:spTree>
    <p:extLst>
      <p:ext uri="{BB962C8B-B14F-4D97-AF65-F5344CB8AC3E}">
        <p14:creationId xmlns:p14="http://schemas.microsoft.com/office/powerpoint/2010/main" val="1735949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E3011-BC8E-A4C2-B78E-3D7EF74D73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38A67-66B9-7BAB-F03D-98E0DB5F39D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E6CB715-3A61-D8C9-EEA4-FCD14867082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711DBA1-E973-702A-0C41-3FCD242C7C7F}"/>
              </a:ext>
            </a:extLst>
          </p:cNvPr>
          <p:cNvPicPr>
            <a:picLocks noChangeAspect="1"/>
          </p:cNvPicPr>
          <p:nvPr/>
        </p:nvPicPr>
        <p:blipFill>
          <a:blip r:embed="rId2"/>
          <a:stretch>
            <a:fillRect/>
          </a:stretch>
        </p:blipFill>
        <p:spPr>
          <a:xfrm>
            <a:off x="0" y="0"/>
            <a:ext cx="12192000" cy="6845198"/>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38E68839-6A4A-E342-61BE-238C710EA1BB}"/>
                  </a:ext>
                </a:extLst>
              </p14:cNvPr>
              <p14:cNvContentPartPr/>
              <p14:nvPr/>
            </p14:nvContentPartPr>
            <p14:xfrm>
              <a:off x="444600" y="660240"/>
              <a:ext cx="10319040" cy="5880600"/>
            </p14:xfrm>
          </p:contentPart>
        </mc:Choice>
        <mc:Fallback>
          <p:pic>
            <p:nvPicPr>
              <p:cNvPr id="4" name="Ink 3">
                <a:extLst>
                  <a:ext uri="{FF2B5EF4-FFF2-40B4-BE49-F238E27FC236}">
                    <a16:creationId xmlns:a16="http://schemas.microsoft.com/office/drawing/2014/main" id="{38E68839-6A4A-E342-61BE-238C710EA1BB}"/>
                  </a:ext>
                </a:extLst>
              </p:cNvPr>
              <p:cNvPicPr/>
              <p:nvPr/>
            </p:nvPicPr>
            <p:blipFill>
              <a:blip r:embed="rId4"/>
              <a:stretch>
                <a:fillRect/>
              </a:stretch>
            </p:blipFill>
            <p:spPr>
              <a:xfrm>
                <a:off x="435240" y="650880"/>
                <a:ext cx="10337760" cy="5899320"/>
              </a:xfrm>
              <a:prstGeom prst="rect">
                <a:avLst/>
              </a:prstGeom>
            </p:spPr>
          </p:pic>
        </mc:Fallback>
      </mc:AlternateContent>
    </p:spTree>
    <p:extLst>
      <p:ext uri="{BB962C8B-B14F-4D97-AF65-F5344CB8AC3E}">
        <p14:creationId xmlns:p14="http://schemas.microsoft.com/office/powerpoint/2010/main" val="12627967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93A94-686C-B5B9-5559-29206C409B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C53955-8C55-FE36-7A8D-6F30209DA52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D062FA9-2623-2E20-5158-56B1B9660CD5}"/>
              </a:ext>
            </a:extLst>
          </p:cNvPr>
          <p:cNvPicPr>
            <a:picLocks noChangeAspect="1"/>
          </p:cNvPicPr>
          <p:nvPr/>
        </p:nvPicPr>
        <p:blipFill>
          <a:blip r:embed="rId2"/>
          <a:stretch>
            <a:fillRect/>
          </a:stretch>
        </p:blipFill>
        <p:spPr>
          <a:xfrm>
            <a:off x="0" y="0"/>
            <a:ext cx="12192000" cy="6782873"/>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1DF3DD26-BBE7-E713-5535-D0B3F69B4786}"/>
                  </a:ext>
                </a:extLst>
              </p14:cNvPr>
              <p14:cNvContentPartPr/>
              <p14:nvPr/>
            </p14:nvContentPartPr>
            <p14:xfrm>
              <a:off x="4191120" y="2552760"/>
              <a:ext cx="4457880" cy="3359520"/>
            </p14:xfrm>
          </p:contentPart>
        </mc:Choice>
        <mc:Fallback>
          <p:pic>
            <p:nvPicPr>
              <p:cNvPr id="4" name="Ink 3">
                <a:extLst>
                  <a:ext uri="{FF2B5EF4-FFF2-40B4-BE49-F238E27FC236}">
                    <a16:creationId xmlns:a16="http://schemas.microsoft.com/office/drawing/2014/main" id="{1DF3DD26-BBE7-E713-5535-D0B3F69B4786}"/>
                  </a:ext>
                </a:extLst>
              </p:cNvPr>
              <p:cNvPicPr/>
              <p:nvPr/>
            </p:nvPicPr>
            <p:blipFill>
              <a:blip r:embed="rId4"/>
              <a:stretch>
                <a:fillRect/>
              </a:stretch>
            </p:blipFill>
            <p:spPr>
              <a:xfrm>
                <a:off x="4181760" y="2543400"/>
                <a:ext cx="4476600" cy="3378240"/>
              </a:xfrm>
              <a:prstGeom prst="rect">
                <a:avLst/>
              </a:prstGeom>
            </p:spPr>
          </p:pic>
        </mc:Fallback>
      </mc:AlternateContent>
    </p:spTree>
    <p:extLst>
      <p:ext uri="{BB962C8B-B14F-4D97-AF65-F5344CB8AC3E}">
        <p14:creationId xmlns:p14="http://schemas.microsoft.com/office/powerpoint/2010/main" val="3469525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4EB02-C188-F8F4-63AA-79C9BE7687D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505761-5C39-7FA4-E695-F4D97709792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A643CF4-5004-C778-A26E-1CD2E06C3E29}"/>
              </a:ext>
            </a:extLst>
          </p:cNvPr>
          <p:cNvPicPr>
            <a:picLocks noChangeAspect="1"/>
          </p:cNvPicPr>
          <p:nvPr/>
        </p:nvPicPr>
        <p:blipFill>
          <a:blip r:embed="rId2"/>
          <a:stretch>
            <a:fillRect/>
          </a:stretch>
        </p:blipFill>
        <p:spPr>
          <a:xfrm>
            <a:off x="0" y="0"/>
            <a:ext cx="12192000" cy="6830523"/>
          </a:xfrm>
          <a:prstGeom prst="rect">
            <a:avLst/>
          </a:prstGeom>
        </p:spPr>
      </p:pic>
    </p:spTree>
    <p:extLst>
      <p:ext uri="{BB962C8B-B14F-4D97-AF65-F5344CB8AC3E}">
        <p14:creationId xmlns:p14="http://schemas.microsoft.com/office/powerpoint/2010/main" val="3415474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0597B9A3-390C-C8DF-89D1-1F4303475E8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95F8C2-8937-B27D-5A92-A92CBDBE6A50}"/>
              </a:ext>
            </a:extLst>
          </p:cNvPr>
          <p:cNvSpPr>
            <a:spLocks noGrp="1"/>
          </p:cNvSpPr>
          <p:nvPr>
            <p:ph idx="1"/>
          </p:nvPr>
        </p:nvSpPr>
        <p:spPr>
          <a:xfrm>
            <a:off x="838200" y="422787"/>
            <a:ext cx="10515600" cy="5754176"/>
          </a:xfrm>
        </p:spPr>
        <p:txBody>
          <a:bodyPr>
            <a:normAutofit/>
          </a:bodyPr>
          <a:lstStyle/>
          <a:p>
            <a:pPr marL="0" indent="0" algn="ctr">
              <a:buNone/>
            </a:pPr>
            <a:endParaRPr lang="en-IN" sz="5400" dirty="0"/>
          </a:p>
          <a:p>
            <a:pPr marL="0" indent="0" algn="ctr">
              <a:buNone/>
            </a:pPr>
            <a:endParaRPr lang="en-IN" sz="5400" dirty="0"/>
          </a:p>
          <a:p>
            <a:pPr marL="0" indent="0" algn="ctr">
              <a:buNone/>
            </a:pPr>
            <a:endParaRPr lang="en-IN" sz="5400" dirty="0"/>
          </a:p>
          <a:p>
            <a:pPr marL="0" indent="0" algn="ctr">
              <a:buNone/>
            </a:pPr>
            <a:r>
              <a:rPr lang="en-IN" sz="5400" dirty="0"/>
              <a:t>Docker Swarm</a:t>
            </a:r>
          </a:p>
        </p:txBody>
      </p:sp>
    </p:spTree>
    <p:extLst>
      <p:ext uri="{BB962C8B-B14F-4D97-AF65-F5344CB8AC3E}">
        <p14:creationId xmlns:p14="http://schemas.microsoft.com/office/powerpoint/2010/main" val="4027762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D633F-4785-6C6D-72F5-2DE098FDA59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042C864-EEFD-E03C-0716-A5F50653331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13D30F2-A09B-E881-EB58-B2BFA612CD5B}"/>
              </a:ext>
            </a:extLst>
          </p:cNvPr>
          <p:cNvPicPr>
            <a:picLocks noChangeAspect="1"/>
          </p:cNvPicPr>
          <p:nvPr/>
        </p:nvPicPr>
        <p:blipFill>
          <a:blip r:embed="rId2"/>
          <a:stretch>
            <a:fillRect/>
          </a:stretch>
        </p:blipFill>
        <p:spPr>
          <a:xfrm>
            <a:off x="187840" y="0"/>
            <a:ext cx="11816320" cy="6678790"/>
          </a:xfrm>
          <a:prstGeom prst="rect">
            <a:avLst/>
          </a:prstGeom>
        </p:spPr>
      </p:pic>
    </p:spTree>
    <p:extLst>
      <p:ext uri="{BB962C8B-B14F-4D97-AF65-F5344CB8AC3E}">
        <p14:creationId xmlns:p14="http://schemas.microsoft.com/office/powerpoint/2010/main" val="5628147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6B6C5D-B42A-760E-4504-209822B35F22}"/>
              </a:ext>
            </a:extLst>
          </p:cNvPr>
          <p:cNvSpPr>
            <a:spLocks noGrp="1"/>
          </p:cNvSpPr>
          <p:nvPr>
            <p:ph idx="1"/>
          </p:nvPr>
        </p:nvSpPr>
        <p:spPr>
          <a:xfrm>
            <a:off x="838200" y="491613"/>
            <a:ext cx="10515600" cy="5685350"/>
          </a:xfrm>
        </p:spPr>
        <p:txBody>
          <a:bodyPr/>
          <a:lstStyle/>
          <a:p>
            <a:pPr marL="0" indent="0">
              <a:buNone/>
            </a:pPr>
            <a:r>
              <a:rPr lang="en-US" dirty="0"/>
              <a:t>1. What is Docker Swarm</a:t>
            </a:r>
          </a:p>
          <a:p>
            <a:pPr marL="0" indent="0">
              <a:buNone/>
            </a:pPr>
            <a:r>
              <a:rPr lang="en-US" dirty="0"/>
              <a:t>2. Why to use it</a:t>
            </a:r>
          </a:p>
          <a:p>
            <a:pPr marL="0" indent="0">
              <a:buNone/>
            </a:pPr>
            <a:r>
              <a:rPr lang="en-US" dirty="0"/>
              <a:t>3. How to create and manage Docker Swarm</a:t>
            </a:r>
          </a:p>
          <a:p>
            <a:pPr marL="0" indent="0">
              <a:buNone/>
            </a:pPr>
            <a:r>
              <a:rPr lang="en-US" dirty="0"/>
              <a:t>4. Create service on docker swarm</a:t>
            </a:r>
          </a:p>
          <a:p>
            <a:pPr marL="0" indent="0">
              <a:buNone/>
            </a:pPr>
            <a:r>
              <a:rPr lang="en-US" dirty="0"/>
              <a:t>5. Scaling services up and down</a:t>
            </a:r>
          </a:p>
          <a:p>
            <a:pPr marL="0" indent="0">
              <a:buNone/>
            </a:pPr>
            <a:r>
              <a:rPr lang="en-US" dirty="0"/>
              <a:t>6. Features/Helpful Tips</a:t>
            </a:r>
            <a:endParaRPr lang="en-IN" dirty="0"/>
          </a:p>
        </p:txBody>
      </p:sp>
    </p:spTree>
    <p:extLst>
      <p:ext uri="{BB962C8B-B14F-4D97-AF65-F5344CB8AC3E}">
        <p14:creationId xmlns:p14="http://schemas.microsoft.com/office/powerpoint/2010/main" val="32502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D8DF0D-2223-C6BF-04D0-27EB572B90AA}"/>
              </a:ext>
            </a:extLst>
          </p:cNvPr>
          <p:cNvSpPr>
            <a:spLocks noGrp="1"/>
          </p:cNvSpPr>
          <p:nvPr>
            <p:ph idx="1"/>
          </p:nvPr>
        </p:nvSpPr>
        <p:spPr>
          <a:xfrm>
            <a:off x="838200" y="285135"/>
            <a:ext cx="10515600" cy="5891828"/>
          </a:xfrm>
        </p:spPr>
        <p:txBody>
          <a:bodyPr/>
          <a:lstStyle/>
          <a:p>
            <a:pPr marL="0" indent="0">
              <a:buNone/>
            </a:pPr>
            <a:r>
              <a:rPr lang="en-IN" sz="3200" dirty="0"/>
              <a:t>What is Docker Swarm</a:t>
            </a:r>
            <a:br>
              <a:rPr lang="en-IN" sz="3200" dirty="0"/>
            </a:br>
            <a:br>
              <a:rPr lang="en-IN" sz="3200" dirty="0"/>
            </a:br>
            <a:r>
              <a:rPr lang="en-US" sz="1800" b="0" i="0" dirty="0">
                <a:solidFill>
                  <a:srgbClr val="131313"/>
                </a:solidFill>
                <a:effectLst/>
              </a:rPr>
              <a:t>A swarm is a group of machines that are running Docker and joined into a cluster  Docker Swarm is a tool for Container </a:t>
            </a:r>
            <a:r>
              <a:rPr lang="en-US" sz="1800" dirty="0">
                <a:solidFill>
                  <a:srgbClr val="131313"/>
                </a:solidFill>
              </a:rPr>
              <a:t>Orchestration</a:t>
            </a:r>
            <a:endParaRPr lang="en-IN" sz="1800" dirty="0">
              <a:solidFill>
                <a:srgbClr val="131313"/>
              </a:solidFill>
            </a:endParaRPr>
          </a:p>
          <a:p>
            <a:pPr marL="0" indent="0">
              <a:buNone/>
            </a:pPr>
            <a:endParaRPr lang="en-IN" sz="3200" dirty="0"/>
          </a:p>
          <a:p>
            <a:pPr marL="0"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28A0D23F-71C2-0DA2-CAC9-20DCBA778E25}"/>
              </a:ext>
            </a:extLst>
          </p:cNvPr>
          <p:cNvPicPr>
            <a:picLocks noChangeAspect="1"/>
          </p:cNvPicPr>
          <p:nvPr/>
        </p:nvPicPr>
        <p:blipFill>
          <a:blip r:embed="rId2"/>
          <a:stretch>
            <a:fillRect/>
          </a:stretch>
        </p:blipFill>
        <p:spPr>
          <a:xfrm>
            <a:off x="2096779" y="1897625"/>
            <a:ext cx="7047222" cy="4675239"/>
          </a:xfrm>
          <a:prstGeom prst="rect">
            <a:avLst/>
          </a:prstGeom>
        </p:spPr>
      </p:pic>
    </p:spTree>
    <p:extLst>
      <p:ext uri="{BB962C8B-B14F-4D97-AF65-F5344CB8AC3E}">
        <p14:creationId xmlns:p14="http://schemas.microsoft.com/office/powerpoint/2010/main" val="12114368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F686C6-2863-3652-74F1-09D62BCA52FE}"/>
              </a:ext>
            </a:extLst>
          </p:cNvPr>
          <p:cNvSpPr>
            <a:spLocks noGrp="1"/>
          </p:cNvSpPr>
          <p:nvPr>
            <p:ph idx="1"/>
          </p:nvPr>
        </p:nvSpPr>
        <p:spPr>
          <a:xfrm>
            <a:off x="838200" y="511277"/>
            <a:ext cx="10515600" cy="5665686"/>
          </a:xfrm>
        </p:spPr>
        <p:txBody>
          <a:bodyPr>
            <a:normAutofit/>
          </a:bodyPr>
          <a:lstStyle/>
          <a:p>
            <a:pPr marL="0" indent="0">
              <a:buNone/>
            </a:pPr>
            <a:r>
              <a:rPr lang="en-US" sz="4000" dirty="0"/>
              <a:t>Points…..</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A swarm is a group of machines that are running Docker and joined into a cluster</a:t>
            </a:r>
          </a:p>
          <a:p>
            <a:pPr>
              <a:buFont typeface="Wingdings" panose="05000000000000000000" pitchFamily="2" charset="2"/>
              <a:buChar char="Ø"/>
            </a:pPr>
            <a:r>
              <a:rPr lang="en-US" sz="2000" dirty="0"/>
              <a:t>A cluster is managed by swarm manager</a:t>
            </a:r>
          </a:p>
          <a:p>
            <a:pPr>
              <a:buFont typeface="Wingdings" panose="05000000000000000000" pitchFamily="2" charset="2"/>
              <a:buChar char="Ø"/>
            </a:pPr>
            <a:r>
              <a:rPr lang="en-US" sz="2000" dirty="0"/>
              <a:t>The machines in a swarm can be physical or virtual. After joining a swarm, they are referred to as nodes</a:t>
            </a:r>
          </a:p>
          <a:p>
            <a:pPr>
              <a:buFont typeface="Wingdings" panose="05000000000000000000" pitchFamily="2" charset="2"/>
              <a:buChar char="Ø"/>
            </a:pPr>
            <a:r>
              <a:rPr lang="en-US" sz="2000" dirty="0"/>
              <a:t>Swarm managers are the only machines in a swarm that can execute your commands, or authorize other machines to join the swarm as workers</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Workers are just there to provide capacity and do not have the authority to tell any other machine what it can and cannot do</a:t>
            </a:r>
            <a:endParaRPr lang="en-IN" sz="2000" dirty="0"/>
          </a:p>
        </p:txBody>
      </p:sp>
    </p:spTree>
    <p:extLst>
      <p:ext uri="{BB962C8B-B14F-4D97-AF65-F5344CB8AC3E}">
        <p14:creationId xmlns:p14="http://schemas.microsoft.com/office/powerpoint/2010/main" val="63188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64FF-161C-44C8-162F-AD5CD7E0045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CBC2A7A-A08C-A9DC-F919-07C5F4C6E25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FCB6459-E2ED-21A3-E79B-BD73588FD11B}"/>
              </a:ext>
            </a:extLst>
          </p:cNvPr>
          <p:cNvPicPr>
            <a:picLocks noChangeAspect="1"/>
          </p:cNvPicPr>
          <p:nvPr/>
        </p:nvPicPr>
        <p:blipFill>
          <a:blip r:embed="rId2"/>
          <a:stretch>
            <a:fillRect/>
          </a:stretch>
        </p:blipFill>
        <p:spPr>
          <a:xfrm>
            <a:off x="112474" y="86326"/>
            <a:ext cx="11981203" cy="6723915"/>
          </a:xfrm>
          <a:prstGeom prst="rect">
            <a:avLst/>
          </a:prstGeom>
        </p:spPr>
      </p:pic>
    </p:spTree>
    <p:extLst>
      <p:ext uri="{BB962C8B-B14F-4D97-AF65-F5344CB8AC3E}">
        <p14:creationId xmlns:p14="http://schemas.microsoft.com/office/powerpoint/2010/main" val="3261900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F9BA2-E838-E03E-6978-177EE92F130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E2FE6FE-3D28-6EC1-F83D-18BC3D055F7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F4676C3-26FC-3F94-7D6A-2F788543972D}"/>
              </a:ext>
            </a:extLst>
          </p:cNvPr>
          <p:cNvPicPr>
            <a:picLocks noChangeAspect="1"/>
          </p:cNvPicPr>
          <p:nvPr/>
        </p:nvPicPr>
        <p:blipFill>
          <a:blip r:embed="rId2"/>
          <a:stretch>
            <a:fillRect/>
          </a:stretch>
        </p:blipFill>
        <p:spPr>
          <a:xfrm>
            <a:off x="79780" y="77107"/>
            <a:ext cx="12112220" cy="6815959"/>
          </a:xfrm>
          <a:prstGeom prst="rect">
            <a:avLst/>
          </a:prstGeom>
        </p:spPr>
      </p:pic>
    </p:spTree>
    <p:extLst>
      <p:ext uri="{BB962C8B-B14F-4D97-AF65-F5344CB8AC3E}">
        <p14:creationId xmlns:p14="http://schemas.microsoft.com/office/powerpoint/2010/main" val="1707290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4E6EC-3508-7637-5771-32D2577D04F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BCB317E-973F-7A4E-4A6A-083AA2E6254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7C69534-1C18-C8D9-4588-610A7ECAF90A}"/>
              </a:ext>
            </a:extLst>
          </p:cNvPr>
          <p:cNvPicPr>
            <a:picLocks noChangeAspect="1"/>
          </p:cNvPicPr>
          <p:nvPr/>
        </p:nvPicPr>
        <p:blipFill>
          <a:blip r:embed="rId2"/>
          <a:stretch>
            <a:fillRect/>
          </a:stretch>
        </p:blipFill>
        <p:spPr>
          <a:xfrm>
            <a:off x="92197" y="71086"/>
            <a:ext cx="11991648" cy="6806990"/>
          </a:xfrm>
          <a:prstGeom prst="rect">
            <a:avLst/>
          </a:prstGeom>
        </p:spPr>
      </p:pic>
    </p:spTree>
    <p:extLst>
      <p:ext uri="{BB962C8B-B14F-4D97-AF65-F5344CB8AC3E}">
        <p14:creationId xmlns:p14="http://schemas.microsoft.com/office/powerpoint/2010/main" val="4010835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866DA-ADDC-2F16-F841-6B775BB3810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D78F607-5B5B-6441-2A75-EB7750191F9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5705281-7A01-D464-1044-71B78E538DD1}"/>
              </a:ext>
            </a:extLst>
          </p:cNvPr>
          <p:cNvPicPr>
            <a:picLocks noChangeAspect="1"/>
          </p:cNvPicPr>
          <p:nvPr/>
        </p:nvPicPr>
        <p:blipFill>
          <a:blip r:embed="rId2"/>
          <a:stretch>
            <a:fillRect/>
          </a:stretch>
        </p:blipFill>
        <p:spPr>
          <a:xfrm>
            <a:off x="73758" y="82517"/>
            <a:ext cx="12029752" cy="6730798"/>
          </a:xfrm>
          <a:prstGeom prst="rect">
            <a:avLst/>
          </a:prstGeom>
        </p:spPr>
      </p:pic>
    </p:spTree>
    <p:extLst>
      <p:ext uri="{BB962C8B-B14F-4D97-AF65-F5344CB8AC3E}">
        <p14:creationId xmlns:p14="http://schemas.microsoft.com/office/powerpoint/2010/main" val="34761861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5129</TotalTime>
  <Words>711</Words>
  <Application>Microsoft Office PowerPoint</Application>
  <PresentationFormat>Widescreen</PresentationFormat>
  <Paragraphs>76</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Vicky Kumawat</dc:creator>
  <cp:lastModifiedBy>Vicky Kumawat</cp:lastModifiedBy>
  <cp:revision>73</cp:revision>
  <dcterms:created xsi:type="dcterms:W3CDTF">2025-03-20T15:06:42Z</dcterms:created>
  <dcterms:modified xsi:type="dcterms:W3CDTF">2025-04-06T07:27:53Z</dcterms:modified>
</cp:coreProperties>
</file>